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  <p:sldMasterId id="2147483655" r:id="rId2"/>
    <p:sldMasterId id="2147483656" r:id="rId3"/>
    <p:sldMasterId id="2147483657" r:id="rId4"/>
    <p:sldMasterId id="2147483658" r:id="rId5"/>
    <p:sldMasterId id="2147483659" r:id="rId6"/>
    <p:sldMasterId id="2147483660" r:id="rId7"/>
    <p:sldMasterId id="2147483661" r:id="rId8"/>
    <p:sldMasterId id="2147483662" r:id="rId9"/>
    <p:sldMasterId id="2147483663" r:id="rId10"/>
    <p:sldMasterId id="2147483852" r:id="rId11"/>
  </p:sldMasterIdLst>
  <p:notesMasterIdLst>
    <p:notesMasterId r:id="rId151"/>
  </p:notesMasterIdLst>
  <p:sldIdLst>
    <p:sldId id="507" r:id="rId12"/>
    <p:sldId id="508" r:id="rId13"/>
    <p:sldId id="509" r:id="rId14"/>
    <p:sldId id="510" r:id="rId15"/>
    <p:sldId id="511" r:id="rId16"/>
    <p:sldId id="512" r:id="rId17"/>
    <p:sldId id="513" r:id="rId18"/>
    <p:sldId id="514" r:id="rId19"/>
    <p:sldId id="515" r:id="rId20"/>
    <p:sldId id="516" r:id="rId21"/>
    <p:sldId id="517" r:id="rId22"/>
    <p:sldId id="518" r:id="rId23"/>
    <p:sldId id="519" r:id="rId24"/>
    <p:sldId id="520" r:id="rId25"/>
    <p:sldId id="521" r:id="rId26"/>
    <p:sldId id="522" r:id="rId27"/>
    <p:sldId id="523" r:id="rId28"/>
    <p:sldId id="524" r:id="rId29"/>
    <p:sldId id="525" r:id="rId30"/>
    <p:sldId id="526" r:id="rId31"/>
    <p:sldId id="527" r:id="rId32"/>
    <p:sldId id="528" r:id="rId33"/>
    <p:sldId id="529" r:id="rId34"/>
    <p:sldId id="530" r:id="rId35"/>
    <p:sldId id="531" r:id="rId36"/>
    <p:sldId id="532" r:id="rId37"/>
    <p:sldId id="533" r:id="rId38"/>
    <p:sldId id="534" r:id="rId39"/>
    <p:sldId id="535" r:id="rId40"/>
    <p:sldId id="536" r:id="rId41"/>
    <p:sldId id="537" r:id="rId42"/>
    <p:sldId id="538" r:id="rId43"/>
    <p:sldId id="539" r:id="rId44"/>
    <p:sldId id="540" r:id="rId45"/>
    <p:sldId id="541" r:id="rId46"/>
    <p:sldId id="542" r:id="rId47"/>
    <p:sldId id="543" r:id="rId48"/>
    <p:sldId id="544" r:id="rId49"/>
    <p:sldId id="545" r:id="rId50"/>
    <p:sldId id="546" r:id="rId51"/>
    <p:sldId id="547" r:id="rId52"/>
    <p:sldId id="548" r:id="rId53"/>
    <p:sldId id="549" r:id="rId54"/>
    <p:sldId id="550" r:id="rId55"/>
    <p:sldId id="551" r:id="rId56"/>
    <p:sldId id="552" r:id="rId57"/>
    <p:sldId id="553" r:id="rId58"/>
    <p:sldId id="554" r:id="rId59"/>
    <p:sldId id="555" r:id="rId60"/>
    <p:sldId id="556" r:id="rId61"/>
    <p:sldId id="557" r:id="rId62"/>
    <p:sldId id="558" r:id="rId63"/>
    <p:sldId id="559" r:id="rId64"/>
    <p:sldId id="560" r:id="rId65"/>
    <p:sldId id="561" r:id="rId66"/>
    <p:sldId id="562" r:id="rId67"/>
    <p:sldId id="563" r:id="rId68"/>
    <p:sldId id="564" r:id="rId69"/>
    <p:sldId id="565" r:id="rId70"/>
    <p:sldId id="566" r:id="rId71"/>
    <p:sldId id="567" r:id="rId72"/>
    <p:sldId id="568" r:id="rId73"/>
    <p:sldId id="569" r:id="rId74"/>
    <p:sldId id="570" r:id="rId75"/>
    <p:sldId id="571" r:id="rId76"/>
    <p:sldId id="572" r:id="rId77"/>
    <p:sldId id="573" r:id="rId78"/>
    <p:sldId id="574" r:id="rId79"/>
    <p:sldId id="575" r:id="rId80"/>
    <p:sldId id="576" r:id="rId81"/>
    <p:sldId id="577" r:id="rId82"/>
    <p:sldId id="578" r:id="rId83"/>
    <p:sldId id="579" r:id="rId84"/>
    <p:sldId id="580" r:id="rId85"/>
    <p:sldId id="581" r:id="rId86"/>
    <p:sldId id="582" r:id="rId87"/>
    <p:sldId id="583" r:id="rId88"/>
    <p:sldId id="584" r:id="rId89"/>
    <p:sldId id="585" r:id="rId90"/>
    <p:sldId id="586" r:id="rId91"/>
    <p:sldId id="587" r:id="rId92"/>
    <p:sldId id="588" r:id="rId93"/>
    <p:sldId id="589" r:id="rId94"/>
    <p:sldId id="590" r:id="rId95"/>
    <p:sldId id="591" r:id="rId96"/>
    <p:sldId id="592" r:id="rId97"/>
    <p:sldId id="593" r:id="rId98"/>
    <p:sldId id="594" r:id="rId99"/>
    <p:sldId id="595" r:id="rId100"/>
    <p:sldId id="596" r:id="rId101"/>
    <p:sldId id="597" r:id="rId102"/>
    <p:sldId id="598" r:id="rId103"/>
    <p:sldId id="599" r:id="rId104"/>
    <p:sldId id="600" r:id="rId105"/>
    <p:sldId id="601" r:id="rId106"/>
    <p:sldId id="602" r:id="rId107"/>
    <p:sldId id="603" r:id="rId108"/>
    <p:sldId id="604" r:id="rId109"/>
    <p:sldId id="605" r:id="rId110"/>
    <p:sldId id="606" r:id="rId111"/>
    <p:sldId id="607" r:id="rId112"/>
    <p:sldId id="608" r:id="rId113"/>
    <p:sldId id="609" r:id="rId114"/>
    <p:sldId id="610" r:id="rId115"/>
    <p:sldId id="611" r:id="rId116"/>
    <p:sldId id="612" r:id="rId117"/>
    <p:sldId id="613" r:id="rId118"/>
    <p:sldId id="614" r:id="rId119"/>
    <p:sldId id="615" r:id="rId120"/>
    <p:sldId id="616" r:id="rId121"/>
    <p:sldId id="617" r:id="rId122"/>
    <p:sldId id="618" r:id="rId123"/>
    <p:sldId id="619" r:id="rId124"/>
    <p:sldId id="620" r:id="rId125"/>
    <p:sldId id="621" r:id="rId126"/>
    <p:sldId id="622" r:id="rId127"/>
    <p:sldId id="623" r:id="rId128"/>
    <p:sldId id="624" r:id="rId129"/>
    <p:sldId id="625" r:id="rId130"/>
    <p:sldId id="626" r:id="rId131"/>
    <p:sldId id="627" r:id="rId132"/>
    <p:sldId id="628" r:id="rId133"/>
    <p:sldId id="629" r:id="rId134"/>
    <p:sldId id="630" r:id="rId135"/>
    <p:sldId id="631" r:id="rId136"/>
    <p:sldId id="632" r:id="rId137"/>
    <p:sldId id="633" r:id="rId138"/>
    <p:sldId id="634" r:id="rId139"/>
    <p:sldId id="635" r:id="rId140"/>
    <p:sldId id="636" r:id="rId141"/>
    <p:sldId id="637" r:id="rId142"/>
    <p:sldId id="638" r:id="rId143"/>
    <p:sldId id="639" r:id="rId144"/>
    <p:sldId id="640" r:id="rId145"/>
    <p:sldId id="641" r:id="rId146"/>
    <p:sldId id="642" r:id="rId147"/>
    <p:sldId id="643" r:id="rId148"/>
    <p:sldId id="644" r:id="rId149"/>
    <p:sldId id="645" r:id="rId150"/>
  </p:sldIdLst>
  <p:sldSz cx="13004800" cy="97536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pitchFamily="-102" charset="0"/>
        <a:ea typeface="ヒラギノ角ゴ ProN W3" pitchFamily="-102" charset="-128"/>
        <a:cs typeface="+mn-cs"/>
        <a:sym typeface="Gill Sans" pitchFamily="-102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pitchFamily="-102" charset="0"/>
        <a:ea typeface="ヒラギノ角ゴ ProN W3" pitchFamily="-102" charset="-128"/>
        <a:cs typeface="+mn-cs"/>
        <a:sym typeface="Gill Sans" pitchFamily="-102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pitchFamily="-102" charset="0"/>
        <a:ea typeface="ヒラギノ角ゴ ProN W3" pitchFamily="-102" charset="-128"/>
        <a:cs typeface="+mn-cs"/>
        <a:sym typeface="Gill Sans" pitchFamily="-102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pitchFamily="-102" charset="0"/>
        <a:ea typeface="ヒラギノ角ゴ ProN W3" pitchFamily="-102" charset="-128"/>
        <a:cs typeface="+mn-cs"/>
        <a:sym typeface="Gill Sans" pitchFamily="-102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pitchFamily="-102" charset="0"/>
        <a:ea typeface="ヒラギノ角ゴ ProN W3" pitchFamily="-102" charset="-128"/>
        <a:cs typeface="+mn-cs"/>
        <a:sym typeface="Gill Sans" pitchFamily="-102" charset="0"/>
      </a:defRPr>
    </a:lvl5pPr>
    <a:lvl6pPr marL="2286000" algn="l" defTabSz="914400" rtl="0" eaLnBrk="1" latinLnBrk="0" hangingPunct="1">
      <a:defRPr sz="4200" kern="1200">
        <a:solidFill>
          <a:srgbClr val="000000"/>
        </a:solidFill>
        <a:latin typeface="Gill Sans" pitchFamily="-102" charset="0"/>
        <a:ea typeface="ヒラギノ角ゴ ProN W3" pitchFamily="-102" charset="-128"/>
        <a:cs typeface="+mn-cs"/>
        <a:sym typeface="Gill Sans" pitchFamily="-102" charset="0"/>
      </a:defRPr>
    </a:lvl6pPr>
    <a:lvl7pPr marL="2743200" algn="l" defTabSz="914400" rtl="0" eaLnBrk="1" latinLnBrk="0" hangingPunct="1">
      <a:defRPr sz="4200" kern="1200">
        <a:solidFill>
          <a:srgbClr val="000000"/>
        </a:solidFill>
        <a:latin typeface="Gill Sans" pitchFamily="-102" charset="0"/>
        <a:ea typeface="ヒラギノ角ゴ ProN W3" pitchFamily="-102" charset="-128"/>
        <a:cs typeface="+mn-cs"/>
        <a:sym typeface="Gill Sans" pitchFamily="-102" charset="0"/>
      </a:defRPr>
    </a:lvl7pPr>
    <a:lvl8pPr marL="3200400" algn="l" defTabSz="914400" rtl="0" eaLnBrk="1" latinLnBrk="0" hangingPunct="1">
      <a:defRPr sz="4200" kern="1200">
        <a:solidFill>
          <a:srgbClr val="000000"/>
        </a:solidFill>
        <a:latin typeface="Gill Sans" pitchFamily="-102" charset="0"/>
        <a:ea typeface="ヒラギノ角ゴ ProN W3" pitchFamily="-102" charset="-128"/>
        <a:cs typeface="+mn-cs"/>
        <a:sym typeface="Gill Sans" pitchFamily="-102" charset="0"/>
      </a:defRPr>
    </a:lvl8pPr>
    <a:lvl9pPr marL="3657600" algn="l" defTabSz="914400" rtl="0" eaLnBrk="1" latinLnBrk="0" hangingPunct="1">
      <a:defRPr sz="4200" kern="1200">
        <a:solidFill>
          <a:srgbClr val="000000"/>
        </a:solidFill>
        <a:latin typeface="Gill Sans" pitchFamily="-102" charset="0"/>
        <a:ea typeface="ヒラギノ角ゴ ProN W3" pitchFamily="-102" charset="-128"/>
        <a:cs typeface="+mn-cs"/>
        <a:sym typeface="Gill Sans" pitchFamily="-102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546F0756-4322-4F03-AEB0-5C3CCCBD7EE5}">
          <p14:sldIdLst/>
        </p14:section>
        <p14:section name="Input Devices" id="{A059F06C-DAED-42CB-85B2-3671A070B6A5}">
          <p14:sldIdLst/>
        </p14:section>
        <p14:section name="CSS Boxes" id="{3C08FDC5-8043-48DD-B5AC-6C13FFC85C0D}">
          <p14:sldIdLst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</p14:sldIdLst>
        </p14:section>
        <p14:section name="CSS Floating and Positioning" id="{7E22E3FF-7399-45EE-A3CB-C5BB13BBEEDC}">
          <p14:sldIdLst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</p14:sldIdLst>
        </p14:section>
        <p14:section name="CSS Flexbox" id="{EC19076E-061A-4FB5-8045-3AB6B4E27120}">
          <p14:sldIdLst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77"/>
            <p14:sldId id="578"/>
            <p14:sldId id="579"/>
            <p14:sldId id="580"/>
            <p14:sldId id="581"/>
          </p14:sldIdLst>
        </p14:section>
        <p14:section name="CSS Grid" id="{24F6BDCA-A5C3-4B67-AC68-9CB1CEDD1A81}">
          <p14:sldIdLst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</p14:sldIdLst>
        </p14:section>
        <p14:section name="Responsive Web Design" id="{5B0D33DD-D936-4D33-93CD-C45FF97698B2}">
          <p14:sldIdLst>
            <p14:sldId id="619"/>
            <p14:sldId id="620"/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37"/>
            <p14:sldId id="638"/>
            <p14:sldId id="639"/>
            <p14:sldId id="640"/>
            <p14:sldId id="641"/>
            <p14:sldId id="642"/>
            <p14:sldId id="643"/>
            <p14:sldId id="644"/>
            <p14:sldId id="6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7C9EBC-B9FC-4318-9500-B9C9B9432B3E}" v="2" dt="2020-08-12T13:40:32.1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461" autoAdjust="0"/>
  </p:normalViewPr>
  <p:slideViewPr>
    <p:cSldViewPr>
      <p:cViewPr varScale="1">
        <p:scale>
          <a:sx n="46" d="100"/>
          <a:sy n="46" d="100"/>
        </p:scale>
        <p:origin x="1046" y="38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6.xml"/><Relationship Id="rId21" Type="http://schemas.openxmlformats.org/officeDocument/2006/relationships/slide" Target="slides/slide10.xml"/><Relationship Id="rId42" Type="http://schemas.openxmlformats.org/officeDocument/2006/relationships/slide" Target="slides/slide31.xml"/><Relationship Id="rId63" Type="http://schemas.openxmlformats.org/officeDocument/2006/relationships/slide" Target="slides/slide52.xml"/><Relationship Id="rId84" Type="http://schemas.openxmlformats.org/officeDocument/2006/relationships/slide" Target="slides/slide73.xml"/><Relationship Id="rId138" Type="http://schemas.openxmlformats.org/officeDocument/2006/relationships/slide" Target="slides/slide127.xml"/><Relationship Id="rId107" Type="http://schemas.openxmlformats.org/officeDocument/2006/relationships/slide" Target="slides/slide96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21.xml"/><Relationship Id="rId53" Type="http://schemas.openxmlformats.org/officeDocument/2006/relationships/slide" Target="slides/slide42.xml"/><Relationship Id="rId74" Type="http://schemas.openxmlformats.org/officeDocument/2006/relationships/slide" Target="slides/slide63.xml"/><Relationship Id="rId128" Type="http://schemas.openxmlformats.org/officeDocument/2006/relationships/slide" Target="slides/slide117.xml"/><Relationship Id="rId149" Type="http://schemas.openxmlformats.org/officeDocument/2006/relationships/slide" Target="slides/slide138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84.xml"/><Relationship Id="rId22" Type="http://schemas.openxmlformats.org/officeDocument/2006/relationships/slide" Target="slides/slide11.xml"/><Relationship Id="rId43" Type="http://schemas.openxmlformats.org/officeDocument/2006/relationships/slide" Target="slides/slide32.xml"/><Relationship Id="rId64" Type="http://schemas.openxmlformats.org/officeDocument/2006/relationships/slide" Target="slides/slide53.xml"/><Relationship Id="rId118" Type="http://schemas.openxmlformats.org/officeDocument/2006/relationships/slide" Target="slides/slide107.xml"/><Relationship Id="rId139" Type="http://schemas.openxmlformats.org/officeDocument/2006/relationships/slide" Target="slides/slide128.xml"/><Relationship Id="rId80" Type="http://schemas.openxmlformats.org/officeDocument/2006/relationships/slide" Target="slides/slide69.xml"/><Relationship Id="rId85" Type="http://schemas.openxmlformats.org/officeDocument/2006/relationships/slide" Target="slides/slide74.xml"/><Relationship Id="rId150" Type="http://schemas.openxmlformats.org/officeDocument/2006/relationships/slide" Target="slides/slide139.xml"/><Relationship Id="rId155" Type="http://schemas.openxmlformats.org/officeDocument/2006/relationships/tableStyles" Target="tableStyles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59" Type="http://schemas.openxmlformats.org/officeDocument/2006/relationships/slide" Target="slides/slide48.xml"/><Relationship Id="rId103" Type="http://schemas.openxmlformats.org/officeDocument/2006/relationships/slide" Target="slides/slide92.xml"/><Relationship Id="rId108" Type="http://schemas.openxmlformats.org/officeDocument/2006/relationships/slide" Target="slides/slide97.xml"/><Relationship Id="rId124" Type="http://schemas.openxmlformats.org/officeDocument/2006/relationships/slide" Target="slides/slide113.xml"/><Relationship Id="rId129" Type="http://schemas.openxmlformats.org/officeDocument/2006/relationships/slide" Target="slides/slide118.xml"/><Relationship Id="rId54" Type="http://schemas.openxmlformats.org/officeDocument/2006/relationships/slide" Target="slides/slide43.xml"/><Relationship Id="rId70" Type="http://schemas.openxmlformats.org/officeDocument/2006/relationships/slide" Target="slides/slide59.xml"/><Relationship Id="rId75" Type="http://schemas.openxmlformats.org/officeDocument/2006/relationships/slide" Target="slides/slide64.xml"/><Relationship Id="rId91" Type="http://schemas.openxmlformats.org/officeDocument/2006/relationships/slide" Target="slides/slide80.xml"/><Relationship Id="rId96" Type="http://schemas.openxmlformats.org/officeDocument/2006/relationships/slide" Target="slides/slide85.xml"/><Relationship Id="rId140" Type="http://schemas.openxmlformats.org/officeDocument/2006/relationships/slide" Target="slides/slide129.xml"/><Relationship Id="rId145" Type="http://schemas.openxmlformats.org/officeDocument/2006/relationships/slide" Target="slides/slide1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49" Type="http://schemas.openxmlformats.org/officeDocument/2006/relationships/slide" Target="slides/slide38.xml"/><Relationship Id="rId114" Type="http://schemas.openxmlformats.org/officeDocument/2006/relationships/slide" Target="slides/slide103.xml"/><Relationship Id="rId119" Type="http://schemas.openxmlformats.org/officeDocument/2006/relationships/slide" Target="slides/slide108.xml"/><Relationship Id="rId44" Type="http://schemas.openxmlformats.org/officeDocument/2006/relationships/slide" Target="slides/slide33.xml"/><Relationship Id="rId60" Type="http://schemas.openxmlformats.org/officeDocument/2006/relationships/slide" Target="slides/slide49.xml"/><Relationship Id="rId65" Type="http://schemas.openxmlformats.org/officeDocument/2006/relationships/slide" Target="slides/slide54.xml"/><Relationship Id="rId81" Type="http://schemas.openxmlformats.org/officeDocument/2006/relationships/slide" Target="slides/slide70.xml"/><Relationship Id="rId86" Type="http://schemas.openxmlformats.org/officeDocument/2006/relationships/slide" Target="slides/slide75.xml"/><Relationship Id="rId130" Type="http://schemas.openxmlformats.org/officeDocument/2006/relationships/slide" Target="slides/slide119.xml"/><Relationship Id="rId135" Type="http://schemas.openxmlformats.org/officeDocument/2006/relationships/slide" Target="slides/slide124.xml"/><Relationship Id="rId151" Type="http://schemas.openxmlformats.org/officeDocument/2006/relationships/notesMaster" Target="notesMasters/notesMaster1.xml"/><Relationship Id="rId156" Type="http://schemas.microsoft.com/office/2016/11/relationships/changesInfo" Target="changesInfos/changesInfo1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9" Type="http://schemas.openxmlformats.org/officeDocument/2006/relationships/slide" Target="slides/slide28.xml"/><Relationship Id="rId109" Type="http://schemas.openxmlformats.org/officeDocument/2006/relationships/slide" Target="slides/slide98.xml"/><Relationship Id="rId34" Type="http://schemas.openxmlformats.org/officeDocument/2006/relationships/slide" Target="slides/slide23.xml"/><Relationship Id="rId50" Type="http://schemas.openxmlformats.org/officeDocument/2006/relationships/slide" Target="slides/slide39.xml"/><Relationship Id="rId55" Type="http://schemas.openxmlformats.org/officeDocument/2006/relationships/slide" Target="slides/slide44.xml"/><Relationship Id="rId76" Type="http://schemas.openxmlformats.org/officeDocument/2006/relationships/slide" Target="slides/slide65.xml"/><Relationship Id="rId97" Type="http://schemas.openxmlformats.org/officeDocument/2006/relationships/slide" Target="slides/slide86.xml"/><Relationship Id="rId104" Type="http://schemas.openxmlformats.org/officeDocument/2006/relationships/slide" Target="slides/slide93.xml"/><Relationship Id="rId120" Type="http://schemas.openxmlformats.org/officeDocument/2006/relationships/slide" Target="slides/slide109.xml"/><Relationship Id="rId125" Type="http://schemas.openxmlformats.org/officeDocument/2006/relationships/slide" Target="slides/slide114.xml"/><Relationship Id="rId141" Type="http://schemas.openxmlformats.org/officeDocument/2006/relationships/slide" Target="slides/slide130.xml"/><Relationship Id="rId146" Type="http://schemas.openxmlformats.org/officeDocument/2006/relationships/slide" Target="slides/slide135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0.xml"/><Relationship Id="rId92" Type="http://schemas.openxmlformats.org/officeDocument/2006/relationships/slide" Target="slides/slide8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8.xml"/><Relationship Id="rId24" Type="http://schemas.openxmlformats.org/officeDocument/2006/relationships/slide" Target="slides/slide13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66" Type="http://schemas.openxmlformats.org/officeDocument/2006/relationships/slide" Target="slides/slide55.xml"/><Relationship Id="rId87" Type="http://schemas.openxmlformats.org/officeDocument/2006/relationships/slide" Target="slides/slide76.xml"/><Relationship Id="rId110" Type="http://schemas.openxmlformats.org/officeDocument/2006/relationships/slide" Target="slides/slide99.xml"/><Relationship Id="rId115" Type="http://schemas.openxmlformats.org/officeDocument/2006/relationships/slide" Target="slides/slide104.xml"/><Relationship Id="rId131" Type="http://schemas.openxmlformats.org/officeDocument/2006/relationships/slide" Target="slides/slide120.xml"/><Relationship Id="rId136" Type="http://schemas.openxmlformats.org/officeDocument/2006/relationships/slide" Target="slides/slide125.xml"/><Relationship Id="rId157" Type="http://schemas.microsoft.com/office/2015/10/relationships/revisionInfo" Target="revisionInfo.xml"/><Relationship Id="rId61" Type="http://schemas.openxmlformats.org/officeDocument/2006/relationships/slide" Target="slides/slide50.xml"/><Relationship Id="rId82" Type="http://schemas.openxmlformats.org/officeDocument/2006/relationships/slide" Target="slides/slide71.xml"/><Relationship Id="rId152" Type="http://schemas.openxmlformats.org/officeDocument/2006/relationships/presProps" Target="presProps.xml"/><Relationship Id="rId19" Type="http://schemas.openxmlformats.org/officeDocument/2006/relationships/slide" Target="slides/slide8.xml"/><Relationship Id="rId14" Type="http://schemas.openxmlformats.org/officeDocument/2006/relationships/slide" Target="slides/slide3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56" Type="http://schemas.openxmlformats.org/officeDocument/2006/relationships/slide" Target="slides/slide45.xml"/><Relationship Id="rId77" Type="http://schemas.openxmlformats.org/officeDocument/2006/relationships/slide" Target="slides/slide66.xml"/><Relationship Id="rId100" Type="http://schemas.openxmlformats.org/officeDocument/2006/relationships/slide" Target="slides/slide89.xml"/><Relationship Id="rId105" Type="http://schemas.openxmlformats.org/officeDocument/2006/relationships/slide" Target="slides/slide94.xml"/><Relationship Id="rId126" Type="http://schemas.openxmlformats.org/officeDocument/2006/relationships/slide" Target="slides/slide115.xml"/><Relationship Id="rId147" Type="http://schemas.openxmlformats.org/officeDocument/2006/relationships/slide" Target="slides/slide136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0.xml"/><Relationship Id="rId72" Type="http://schemas.openxmlformats.org/officeDocument/2006/relationships/slide" Target="slides/slide61.xml"/><Relationship Id="rId93" Type="http://schemas.openxmlformats.org/officeDocument/2006/relationships/slide" Target="slides/slide82.xml"/><Relationship Id="rId98" Type="http://schemas.openxmlformats.org/officeDocument/2006/relationships/slide" Target="slides/slide87.xml"/><Relationship Id="rId121" Type="http://schemas.openxmlformats.org/officeDocument/2006/relationships/slide" Target="slides/slide110.xml"/><Relationship Id="rId142" Type="http://schemas.openxmlformats.org/officeDocument/2006/relationships/slide" Target="slides/slide13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4.xml"/><Relationship Id="rId46" Type="http://schemas.openxmlformats.org/officeDocument/2006/relationships/slide" Target="slides/slide35.xml"/><Relationship Id="rId67" Type="http://schemas.openxmlformats.org/officeDocument/2006/relationships/slide" Target="slides/slide56.xml"/><Relationship Id="rId116" Type="http://schemas.openxmlformats.org/officeDocument/2006/relationships/slide" Target="slides/slide105.xml"/><Relationship Id="rId137" Type="http://schemas.openxmlformats.org/officeDocument/2006/relationships/slide" Target="slides/slide126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62" Type="http://schemas.openxmlformats.org/officeDocument/2006/relationships/slide" Target="slides/slide51.xml"/><Relationship Id="rId83" Type="http://schemas.openxmlformats.org/officeDocument/2006/relationships/slide" Target="slides/slide72.xml"/><Relationship Id="rId88" Type="http://schemas.openxmlformats.org/officeDocument/2006/relationships/slide" Target="slides/slide77.xml"/><Relationship Id="rId111" Type="http://schemas.openxmlformats.org/officeDocument/2006/relationships/slide" Target="slides/slide100.xml"/><Relationship Id="rId132" Type="http://schemas.openxmlformats.org/officeDocument/2006/relationships/slide" Target="slides/slide121.xml"/><Relationship Id="rId153" Type="http://schemas.openxmlformats.org/officeDocument/2006/relationships/viewProps" Target="viewProps.xml"/><Relationship Id="rId15" Type="http://schemas.openxmlformats.org/officeDocument/2006/relationships/slide" Target="slides/slide4.xml"/><Relationship Id="rId36" Type="http://schemas.openxmlformats.org/officeDocument/2006/relationships/slide" Target="slides/slide25.xml"/><Relationship Id="rId57" Type="http://schemas.openxmlformats.org/officeDocument/2006/relationships/slide" Target="slides/slide46.xml"/><Relationship Id="rId106" Type="http://schemas.openxmlformats.org/officeDocument/2006/relationships/slide" Target="slides/slide95.xml"/><Relationship Id="rId127" Type="http://schemas.openxmlformats.org/officeDocument/2006/relationships/slide" Target="slides/slide116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0.xml"/><Relationship Id="rId52" Type="http://schemas.openxmlformats.org/officeDocument/2006/relationships/slide" Target="slides/slide41.xml"/><Relationship Id="rId73" Type="http://schemas.openxmlformats.org/officeDocument/2006/relationships/slide" Target="slides/slide62.xml"/><Relationship Id="rId78" Type="http://schemas.openxmlformats.org/officeDocument/2006/relationships/slide" Target="slides/slide67.xml"/><Relationship Id="rId94" Type="http://schemas.openxmlformats.org/officeDocument/2006/relationships/slide" Target="slides/slide83.xml"/><Relationship Id="rId99" Type="http://schemas.openxmlformats.org/officeDocument/2006/relationships/slide" Target="slides/slide88.xml"/><Relationship Id="rId101" Type="http://schemas.openxmlformats.org/officeDocument/2006/relationships/slide" Target="slides/slide90.xml"/><Relationship Id="rId122" Type="http://schemas.openxmlformats.org/officeDocument/2006/relationships/slide" Target="slides/slide111.xml"/><Relationship Id="rId143" Type="http://schemas.openxmlformats.org/officeDocument/2006/relationships/slide" Target="slides/slide132.xml"/><Relationship Id="rId148" Type="http://schemas.openxmlformats.org/officeDocument/2006/relationships/slide" Target="slides/slide137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5.xml"/><Relationship Id="rId47" Type="http://schemas.openxmlformats.org/officeDocument/2006/relationships/slide" Target="slides/slide36.xml"/><Relationship Id="rId68" Type="http://schemas.openxmlformats.org/officeDocument/2006/relationships/slide" Target="slides/slide57.xml"/><Relationship Id="rId89" Type="http://schemas.openxmlformats.org/officeDocument/2006/relationships/slide" Target="slides/slide78.xml"/><Relationship Id="rId112" Type="http://schemas.openxmlformats.org/officeDocument/2006/relationships/slide" Target="slides/slide101.xml"/><Relationship Id="rId133" Type="http://schemas.openxmlformats.org/officeDocument/2006/relationships/slide" Target="slides/slide122.xml"/><Relationship Id="rId154" Type="http://schemas.openxmlformats.org/officeDocument/2006/relationships/theme" Target="theme/theme1.xml"/><Relationship Id="rId16" Type="http://schemas.openxmlformats.org/officeDocument/2006/relationships/slide" Target="slides/slide5.xml"/><Relationship Id="rId37" Type="http://schemas.openxmlformats.org/officeDocument/2006/relationships/slide" Target="slides/slide26.xml"/><Relationship Id="rId58" Type="http://schemas.openxmlformats.org/officeDocument/2006/relationships/slide" Target="slides/slide47.xml"/><Relationship Id="rId79" Type="http://schemas.openxmlformats.org/officeDocument/2006/relationships/slide" Target="slides/slide68.xml"/><Relationship Id="rId102" Type="http://schemas.openxmlformats.org/officeDocument/2006/relationships/slide" Target="slides/slide91.xml"/><Relationship Id="rId123" Type="http://schemas.openxmlformats.org/officeDocument/2006/relationships/slide" Target="slides/slide112.xml"/><Relationship Id="rId144" Type="http://schemas.openxmlformats.org/officeDocument/2006/relationships/slide" Target="slides/slide133.xml"/><Relationship Id="rId90" Type="http://schemas.openxmlformats.org/officeDocument/2006/relationships/slide" Target="slides/slide79.xml"/><Relationship Id="rId27" Type="http://schemas.openxmlformats.org/officeDocument/2006/relationships/slide" Target="slides/slide16.xml"/><Relationship Id="rId48" Type="http://schemas.openxmlformats.org/officeDocument/2006/relationships/slide" Target="slides/slide37.xml"/><Relationship Id="rId69" Type="http://schemas.openxmlformats.org/officeDocument/2006/relationships/slide" Target="slides/slide58.xml"/><Relationship Id="rId113" Type="http://schemas.openxmlformats.org/officeDocument/2006/relationships/slide" Target="slides/slide102.xml"/><Relationship Id="rId134" Type="http://schemas.openxmlformats.org/officeDocument/2006/relationships/slide" Target="slides/slide12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ian Srivastava" userId="a20fc31f-ff76-4f59-a5f9-7c37ba761692" providerId="ADAL" clId="{F67C6160-B252-404E-AACE-E88C7C74EFE3}"/>
    <pc:docChg chg="custSel addSld delSld modSld delMainMaster">
      <pc:chgData name="Brian Srivastava" userId="a20fc31f-ff76-4f59-a5f9-7c37ba761692" providerId="ADAL" clId="{F67C6160-B252-404E-AACE-E88C7C74EFE3}" dt="2019-11-04T21:16:28.998" v="240" actId="20577"/>
      <pc:docMkLst>
        <pc:docMk/>
      </pc:docMkLst>
      <pc:sldChg chg="del">
        <pc:chgData name="Brian Srivastava" userId="a20fc31f-ff76-4f59-a5f9-7c37ba761692" providerId="ADAL" clId="{F67C6160-B252-404E-AACE-E88C7C74EFE3}" dt="2019-11-04T21:13:38.247" v="149" actId="2696"/>
        <pc:sldMkLst>
          <pc:docMk/>
          <pc:sldMk cId="0" sldId="256"/>
        </pc:sldMkLst>
      </pc:sldChg>
      <pc:sldChg chg="del">
        <pc:chgData name="Brian Srivastava" userId="a20fc31f-ff76-4f59-a5f9-7c37ba761692" providerId="ADAL" clId="{F67C6160-B252-404E-AACE-E88C7C74EFE3}" dt="2019-11-04T21:13:37.571" v="8" actId="2696"/>
        <pc:sldMkLst>
          <pc:docMk/>
          <pc:sldMk cId="0" sldId="257"/>
        </pc:sldMkLst>
      </pc:sldChg>
      <pc:sldChg chg="del">
        <pc:chgData name="Brian Srivastava" userId="a20fc31f-ff76-4f59-a5f9-7c37ba761692" providerId="ADAL" clId="{F67C6160-B252-404E-AACE-E88C7C74EFE3}" dt="2019-11-04T21:13:37.584" v="9" actId="2696"/>
        <pc:sldMkLst>
          <pc:docMk/>
          <pc:sldMk cId="0" sldId="258"/>
        </pc:sldMkLst>
      </pc:sldChg>
      <pc:sldChg chg="del">
        <pc:chgData name="Brian Srivastava" userId="a20fc31f-ff76-4f59-a5f9-7c37ba761692" providerId="ADAL" clId="{F67C6160-B252-404E-AACE-E88C7C74EFE3}" dt="2019-11-04T21:13:37.770" v="39" actId="2696"/>
        <pc:sldMkLst>
          <pc:docMk/>
          <pc:sldMk cId="0" sldId="259"/>
        </pc:sldMkLst>
      </pc:sldChg>
      <pc:sldChg chg="del">
        <pc:chgData name="Brian Srivastava" userId="a20fc31f-ff76-4f59-a5f9-7c37ba761692" providerId="ADAL" clId="{F67C6160-B252-404E-AACE-E88C7C74EFE3}" dt="2019-11-04T21:13:37.777" v="40" actId="2696"/>
        <pc:sldMkLst>
          <pc:docMk/>
          <pc:sldMk cId="0" sldId="260"/>
        </pc:sldMkLst>
      </pc:sldChg>
      <pc:sldChg chg="del">
        <pc:chgData name="Brian Srivastava" userId="a20fc31f-ff76-4f59-a5f9-7c37ba761692" providerId="ADAL" clId="{F67C6160-B252-404E-AACE-E88C7C74EFE3}" dt="2019-11-04T21:13:37.783" v="41" actId="2696"/>
        <pc:sldMkLst>
          <pc:docMk/>
          <pc:sldMk cId="0" sldId="261"/>
        </pc:sldMkLst>
      </pc:sldChg>
      <pc:sldChg chg="del">
        <pc:chgData name="Brian Srivastava" userId="a20fc31f-ff76-4f59-a5f9-7c37ba761692" providerId="ADAL" clId="{F67C6160-B252-404E-AACE-E88C7C74EFE3}" dt="2019-11-04T21:13:37.808" v="44" actId="2696"/>
        <pc:sldMkLst>
          <pc:docMk/>
          <pc:sldMk cId="0" sldId="262"/>
        </pc:sldMkLst>
      </pc:sldChg>
      <pc:sldChg chg="del">
        <pc:chgData name="Brian Srivastava" userId="a20fc31f-ff76-4f59-a5f9-7c37ba761692" providerId="ADAL" clId="{F67C6160-B252-404E-AACE-E88C7C74EFE3}" dt="2019-11-04T21:13:37.834" v="47" actId="2696"/>
        <pc:sldMkLst>
          <pc:docMk/>
          <pc:sldMk cId="0" sldId="263"/>
        </pc:sldMkLst>
      </pc:sldChg>
      <pc:sldChg chg="del">
        <pc:chgData name="Brian Srivastava" userId="a20fc31f-ff76-4f59-a5f9-7c37ba761692" providerId="ADAL" clId="{F67C6160-B252-404E-AACE-E88C7C74EFE3}" dt="2019-11-04T21:13:37.860" v="50" actId="2696"/>
        <pc:sldMkLst>
          <pc:docMk/>
          <pc:sldMk cId="0" sldId="264"/>
        </pc:sldMkLst>
      </pc:sldChg>
      <pc:sldChg chg="del">
        <pc:chgData name="Brian Srivastava" userId="a20fc31f-ff76-4f59-a5f9-7c37ba761692" providerId="ADAL" clId="{F67C6160-B252-404E-AACE-E88C7C74EFE3}" dt="2019-11-04T21:13:37.870" v="51" actId="2696"/>
        <pc:sldMkLst>
          <pc:docMk/>
          <pc:sldMk cId="0" sldId="265"/>
        </pc:sldMkLst>
      </pc:sldChg>
      <pc:sldChg chg="del">
        <pc:chgData name="Brian Srivastava" userId="a20fc31f-ff76-4f59-a5f9-7c37ba761692" providerId="ADAL" clId="{F67C6160-B252-404E-AACE-E88C7C74EFE3}" dt="2019-11-04T21:13:37.876" v="52" actId="2696"/>
        <pc:sldMkLst>
          <pc:docMk/>
          <pc:sldMk cId="0" sldId="266"/>
        </pc:sldMkLst>
      </pc:sldChg>
      <pc:sldChg chg="del">
        <pc:chgData name="Brian Srivastava" userId="a20fc31f-ff76-4f59-a5f9-7c37ba761692" providerId="ADAL" clId="{F67C6160-B252-404E-AACE-E88C7C74EFE3}" dt="2019-11-04T21:13:37.935" v="69" actId="2696"/>
        <pc:sldMkLst>
          <pc:docMk/>
          <pc:sldMk cId="0" sldId="267"/>
        </pc:sldMkLst>
      </pc:sldChg>
      <pc:sldChg chg="del">
        <pc:chgData name="Brian Srivastava" userId="a20fc31f-ff76-4f59-a5f9-7c37ba761692" providerId="ADAL" clId="{F67C6160-B252-404E-AACE-E88C7C74EFE3}" dt="2019-11-04T21:13:37.959" v="72" actId="2696"/>
        <pc:sldMkLst>
          <pc:docMk/>
          <pc:sldMk cId="0" sldId="268"/>
        </pc:sldMkLst>
      </pc:sldChg>
      <pc:sldChg chg="del">
        <pc:chgData name="Brian Srivastava" userId="a20fc31f-ff76-4f59-a5f9-7c37ba761692" providerId="ADAL" clId="{F67C6160-B252-404E-AACE-E88C7C74EFE3}" dt="2019-11-04T21:13:37.992" v="75" actId="2696"/>
        <pc:sldMkLst>
          <pc:docMk/>
          <pc:sldMk cId="0" sldId="269"/>
        </pc:sldMkLst>
      </pc:sldChg>
      <pc:sldChg chg="del">
        <pc:chgData name="Brian Srivastava" userId="a20fc31f-ff76-4f59-a5f9-7c37ba761692" providerId="ADAL" clId="{F67C6160-B252-404E-AACE-E88C7C74EFE3}" dt="2019-11-04T21:13:38.002" v="76" actId="2696"/>
        <pc:sldMkLst>
          <pc:docMk/>
          <pc:sldMk cId="0" sldId="270"/>
        </pc:sldMkLst>
      </pc:sldChg>
      <pc:sldChg chg="del">
        <pc:chgData name="Brian Srivastava" userId="a20fc31f-ff76-4f59-a5f9-7c37ba761692" providerId="ADAL" clId="{F67C6160-B252-404E-AACE-E88C7C74EFE3}" dt="2019-11-04T21:13:38.010" v="77" actId="2696"/>
        <pc:sldMkLst>
          <pc:docMk/>
          <pc:sldMk cId="0" sldId="271"/>
        </pc:sldMkLst>
      </pc:sldChg>
      <pc:sldChg chg="del">
        <pc:chgData name="Brian Srivastava" userId="a20fc31f-ff76-4f59-a5f9-7c37ba761692" providerId="ADAL" clId="{F67C6160-B252-404E-AACE-E88C7C74EFE3}" dt="2019-11-04T21:13:38.045" v="80" actId="2696"/>
        <pc:sldMkLst>
          <pc:docMk/>
          <pc:sldMk cId="0" sldId="272"/>
        </pc:sldMkLst>
      </pc:sldChg>
      <pc:sldChg chg="del">
        <pc:chgData name="Brian Srivastava" userId="a20fc31f-ff76-4f59-a5f9-7c37ba761692" providerId="ADAL" clId="{F67C6160-B252-404E-AACE-E88C7C74EFE3}" dt="2019-11-04T21:13:38.055" v="81" actId="2696"/>
        <pc:sldMkLst>
          <pc:docMk/>
          <pc:sldMk cId="0" sldId="273"/>
        </pc:sldMkLst>
      </pc:sldChg>
      <pc:sldChg chg="del">
        <pc:chgData name="Brian Srivastava" userId="a20fc31f-ff76-4f59-a5f9-7c37ba761692" providerId="ADAL" clId="{F67C6160-B252-404E-AACE-E88C7C74EFE3}" dt="2019-11-04T21:13:38.067" v="82" actId="2696"/>
        <pc:sldMkLst>
          <pc:docMk/>
          <pc:sldMk cId="0" sldId="274"/>
        </pc:sldMkLst>
      </pc:sldChg>
      <pc:sldChg chg="del">
        <pc:chgData name="Brian Srivastava" userId="a20fc31f-ff76-4f59-a5f9-7c37ba761692" providerId="ADAL" clId="{F67C6160-B252-404E-AACE-E88C7C74EFE3}" dt="2019-11-04T21:13:38.074" v="83" actId="2696"/>
        <pc:sldMkLst>
          <pc:docMk/>
          <pc:sldMk cId="0" sldId="275"/>
        </pc:sldMkLst>
      </pc:sldChg>
      <pc:sldChg chg="del">
        <pc:chgData name="Brian Srivastava" userId="a20fc31f-ff76-4f59-a5f9-7c37ba761692" providerId="ADAL" clId="{F67C6160-B252-404E-AACE-E88C7C74EFE3}" dt="2019-11-04T21:13:38.098" v="86" actId="2696"/>
        <pc:sldMkLst>
          <pc:docMk/>
          <pc:sldMk cId="0" sldId="276"/>
        </pc:sldMkLst>
      </pc:sldChg>
      <pc:sldChg chg="del">
        <pc:chgData name="Brian Srivastava" userId="a20fc31f-ff76-4f59-a5f9-7c37ba761692" providerId="ADAL" clId="{F67C6160-B252-404E-AACE-E88C7C74EFE3}" dt="2019-11-04T21:13:38.127" v="89" actId="2696"/>
        <pc:sldMkLst>
          <pc:docMk/>
          <pc:sldMk cId="0" sldId="277"/>
        </pc:sldMkLst>
      </pc:sldChg>
      <pc:sldChg chg="del">
        <pc:chgData name="Brian Srivastava" userId="a20fc31f-ff76-4f59-a5f9-7c37ba761692" providerId="ADAL" clId="{F67C6160-B252-404E-AACE-E88C7C74EFE3}" dt="2019-11-04T21:13:38.136" v="90" actId="2696"/>
        <pc:sldMkLst>
          <pc:docMk/>
          <pc:sldMk cId="0" sldId="278"/>
        </pc:sldMkLst>
      </pc:sldChg>
      <pc:sldChg chg="del">
        <pc:chgData name="Brian Srivastava" userId="a20fc31f-ff76-4f59-a5f9-7c37ba761692" providerId="ADAL" clId="{F67C6160-B252-404E-AACE-E88C7C74EFE3}" dt="2019-11-04T21:13:38.141" v="91" actId="2696"/>
        <pc:sldMkLst>
          <pc:docMk/>
          <pc:sldMk cId="0" sldId="279"/>
        </pc:sldMkLst>
      </pc:sldChg>
      <pc:sldChg chg="del">
        <pc:chgData name="Brian Srivastava" userId="a20fc31f-ff76-4f59-a5f9-7c37ba761692" providerId="ADAL" clId="{F67C6160-B252-404E-AACE-E88C7C74EFE3}" dt="2019-11-04T21:13:37.896" v="54" actId="2696"/>
        <pc:sldMkLst>
          <pc:docMk/>
          <pc:sldMk cId="0" sldId="280"/>
        </pc:sldMkLst>
      </pc:sldChg>
      <pc:sldChg chg="del">
        <pc:chgData name="Brian Srivastava" userId="a20fc31f-ff76-4f59-a5f9-7c37ba761692" providerId="ADAL" clId="{F67C6160-B252-404E-AACE-E88C7C74EFE3}" dt="2019-11-04T21:13:37.906" v="55" actId="2696"/>
        <pc:sldMkLst>
          <pc:docMk/>
          <pc:sldMk cId="0" sldId="281"/>
        </pc:sldMkLst>
      </pc:sldChg>
      <pc:sldChg chg="modSp">
        <pc:chgData name="Brian Srivastava" userId="a20fc31f-ff76-4f59-a5f9-7c37ba761692" providerId="ADAL" clId="{F67C6160-B252-404E-AACE-E88C7C74EFE3}" dt="2019-11-04T21:13:46.546" v="207" actId="20577"/>
        <pc:sldMkLst>
          <pc:docMk/>
          <pc:sldMk cId="470707991" sldId="299"/>
        </pc:sldMkLst>
        <pc:spChg chg="mod">
          <ac:chgData name="Brian Srivastava" userId="a20fc31f-ff76-4f59-a5f9-7c37ba761692" providerId="ADAL" clId="{F67C6160-B252-404E-AACE-E88C7C74EFE3}" dt="2019-11-04T21:13:46.546" v="207" actId="20577"/>
          <ac:spMkLst>
            <pc:docMk/>
            <pc:sldMk cId="470707991" sldId="299"/>
            <ac:spMk id="3" creationId="{996DA891-5F4E-43FA-9A26-A2D6EC991D4E}"/>
          </ac:spMkLst>
        </pc:spChg>
      </pc:sldChg>
      <pc:sldChg chg="del">
        <pc:chgData name="Brian Srivastava" userId="a20fc31f-ff76-4f59-a5f9-7c37ba761692" providerId="ADAL" clId="{F67C6160-B252-404E-AACE-E88C7C74EFE3}" dt="2019-11-04T21:13:09.629" v="1" actId="2696"/>
        <pc:sldMkLst>
          <pc:docMk/>
          <pc:sldMk cId="249995849" sldId="348"/>
        </pc:sldMkLst>
      </pc:sldChg>
      <pc:sldChg chg="del">
        <pc:chgData name="Brian Srivastava" userId="a20fc31f-ff76-4f59-a5f9-7c37ba761692" providerId="ADAL" clId="{F67C6160-B252-404E-AACE-E88C7C74EFE3}" dt="2019-11-04T21:12:58.354" v="0" actId="2696"/>
        <pc:sldMkLst>
          <pc:docMk/>
          <pc:sldMk cId="3086821547" sldId="351"/>
        </pc:sldMkLst>
      </pc:sldChg>
      <pc:sldChg chg="del">
        <pc:chgData name="Brian Srivastava" userId="a20fc31f-ff76-4f59-a5f9-7c37ba761692" providerId="ADAL" clId="{F67C6160-B252-404E-AACE-E88C7C74EFE3}" dt="2019-11-04T21:13:38.230" v="136" actId="2696"/>
        <pc:sldMkLst>
          <pc:docMk/>
          <pc:sldMk cId="0" sldId="366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507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508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509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510"/>
        </pc:sldMkLst>
      </pc:sldChg>
      <pc:sldChg chg="modSp add">
        <pc:chgData name="Brian Srivastava" userId="a20fc31f-ff76-4f59-a5f9-7c37ba761692" providerId="ADAL" clId="{F67C6160-B252-404E-AACE-E88C7C74EFE3}" dt="2019-11-04T21:16:15.586" v="209" actId="27636"/>
        <pc:sldMkLst>
          <pc:docMk/>
          <pc:sldMk cId="0" sldId="511"/>
        </pc:sldMkLst>
        <pc:spChg chg="mod">
          <ac:chgData name="Brian Srivastava" userId="a20fc31f-ff76-4f59-a5f9-7c37ba761692" providerId="ADAL" clId="{F67C6160-B252-404E-AACE-E88C7C74EFE3}" dt="2019-11-04T21:16:15.586" v="209" actId="27636"/>
          <ac:spMkLst>
            <pc:docMk/>
            <pc:sldMk cId="0" sldId="511"/>
            <ac:spMk id="101" creationId="{00000000-0000-0000-0000-000000000000}"/>
          </ac:spMkLst>
        </pc:spChg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512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513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514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515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516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517"/>
        </pc:sldMkLst>
      </pc:sldChg>
      <pc:sldChg chg="modSp add del">
        <pc:chgData name="Brian Srivastava" userId="a20fc31f-ff76-4f59-a5f9-7c37ba761692" providerId="ADAL" clId="{F67C6160-B252-404E-AACE-E88C7C74EFE3}" dt="2019-11-04T21:16:15.646" v="210" actId="27636"/>
        <pc:sldMkLst>
          <pc:docMk/>
          <pc:sldMk cId="0" sldId="518"/>
        </pc:sldMkLst>
        <pc:spChg chg="mod">
          <ac:chgData name="Brian Srivastava" userId="a20fc31f-ff76-4f59-a5f9-7c37ba761692" providerId="ADAL" clId="{F67C6160-B252-404E-AACE-E88C7C74EFE3}" dt="2019-11-04T21:16:15.646" v="210" actId="27636"/>
          <ac:spMkLst>
            <pc:docMk/>
            <pc:sldMk cId="0" sldId="518"/>
            <ac:spMk id="124" creationId="{00000000-0000-0000-0000-000000000000}"/>
          </ac:spMkLst>
        </pc:spChg>
      </pc:sldChg>
      <pc:sldChg chg="add del">
        <pc:chgData name="Brian Srivastava" userId="a20fc31f-ff76-4f59-a5f9-7c37ba761692" providerId="ADAL" clId="{F67C6160-B252-404E-AACE-E88C7C74EFE3}" dt="2019-11-04T21:16:15.500" v="208"/>
        <pc:sldMkLst>
          <pc:docMk/>
          <pc:sldMk cId="0" sldId="519"/>
        </pc:sldMkLst>
      </pc:sldChg>
      <pc:sldChg chg="add del">
        <pc:chgData name="Brian Srivastava" userId="a20fc31f-ff76-4f59-a5f9-7c37ba761692" providerId="ADAL" clId="{F67C6160-B252-404E-AACE-E88C7C74EFE3}" dt="2019-11-04T21:16:15.500" v="208"/>
        <pc:sldMkLst>
          <pc:docMk/>
          <pc:sldMk cId="0" sldId="520"/>
        </pc:sldMkLst>
      </pc:sldChg>
      <pc:sldChg chg="add del">
        <pc:chgData name="Brian Srivastava" userId="a20fc31f-ff76-4f59-a5f9-7c37ba761692" providerId="ADAL" clId="{F67C6160-B252-404E-AACE-E88C7C74EFE3}" dt="2019-11-04T21:16:15.500" v="208"/>
        <pc:sldMkLst>
          <pc:docMk/>
          <pc:sldMk cId="0" sldId="521"/>
        </pc:sldMkLst>
      </pc:sldChg>
      <pc:sldChg chg="add del">
        <pc:chgData name="Brian Srivastava" userId="a20fc31f-ff76-4f59-a5f9-7c37ba761692" providerId="ADAL" clId="{F67C6160-B252-404E-AACE-E88C7C74EFE3}" dt="2019-11-04T21:16:15.500" v="208"/>
        <pc:sldMkLst>
          <pc:docMk/>
          <pc:sldMk cId="0" sldId="522"/>
        </pc:sldMkLst>
      </pc:sldChg>
      <pc:sldChg chg="add del">
        <pc:chgData name="Brian Srivastava" userId="a20fc31f-ff76-4f59-a5f9-7c37ba761692" providerId="ADAL" clId="{F67C6160-B252-404E-AACE-E88C7C74EFE3}" dt="2019-11-04T21:16:15.500" v="208"/>
        <pc:sldMkLst>
          <pc:docMk/>
          <pc:sldMk cId="0" sldId="523"/>
        </pc:sldMkLst>
      </pc:sldChg>
      <pc:sldChg chg="add del">
        <pc:chgData name="Brian Srivastava" userId="a20fc31f-ff76-4f59-a5f9-7c37ba761692" providerId="ADAL" clId="{F67C6160-B252-404E-AACE-E88C7C74EFE3}" dt="2019-11-04T21:16:15.500" v="208"/>
        <pc:sldMkLst>
          <pc:docMk/>
          <pc:sldMk cId="0" sldId="524"/>
        </pc:sldMkLst>
      </pc:sldChg>
      <pc:sldChg chg="add del">
        <pc:chgData name="Brian Srivastava" userId="a20fc31f-ff76-4f59-a5f9-7c37ba761692" providerId="ADAL" clId="{F67C6160-B252-404E-AACE-E88C7C74EFE3}" dt="2019-11-04T21:16:15.500" v="208"/>
        <pc:sldMkLst>
          <pc:docMk/>
          <pc:sldMk cId="0" sldId="525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526"/>
        </pc:sldMkLst>
      </pc:sldChg>
      <pc:sldChg chg="add del">
        <pc:chgData name="Brian Srivastava" userId="a20fc31f-ff76-4f59-a5f9-7c37ba761692" providerId="ADAL" clId="{F67C6160-B252-404E-AACE-E88C7C74EFE3}" dt="2019-11-04T21:16:15.500" v="208"/>
        <pc:sldMkLst>
          <pc:docMk/>
          <pc:sldMk cId="0" sldId="527"/>
        </pc:sldMkLst>
      </pc:sldChg>
      <pc:sldChg chg="add del">
        <pc:chgData name="Brian Srivastava" userId="a20fc31f-ff76-4f59-a5f9-7c37ba761692" providerId="ADAL" clId="{F67C6160-B252-404E-AACE-E88C7C74EFE3}" dt="2019-11-04T21:16:15.500" v="208"/>
        <pc:sldMkLst>
          <pc:docMk/>
          <pc:sldMk cId="0" sldId="528"/>
        </pc:sldMkLst>
      </pc:sldChg>
      <pc:sldChg chg="add del">
        <pc:chgData name="Brian Srivastava" userId="a20fc31f-ff76-4f59-a5f9-7c37ba761692" providerId="ADAL" clId="{F67C6160-B252-404E-AACE-E88C7C74EFE3}" dt="2019-11-04T21:16:15.500" v="208"/>
        <pc:sldMkLst>
          <pc:docMk/>
          <pc:sldMk cId="0" sldId="529"/>
        </pc:sldMkLst>
      </pc:sldChg>
      <pc:sldChg chg="add del">
        <pc:chgData name="Brian Srivastava" userId="a20fc31f-ff76-4f59-a5f9-7c37ba761692" providerId="ADAL" clId="{F67C6160-B252-404E-AACE-E88C7C74EFE3}" dt="2019-11-04T21:16:15.500" v="208"/>
        <pc:sldMkLst>
          <pc:docMk/>
          <pc:sldMk cId="0" sldId="530"/>
        </pc:sldMkLst>
      </pc:sldChg>
      <pc:sldChg chg="add del">
        <pc:chgData name="Brian Srivastava" userId="a20fc31f-ff76-4f59-a5f9-7c37ba761692" providerId="ADAL" clId="{F67C6160-B252-404E-AACE-E88C7C74EFE3}" dt="2019-11-04T21:16:15.500" v="208"/>
        <pc:sldMkLst>
          <pc:docMk/>
          <pc:sldMk cId="0" sldId="531"/>
        </pc:sldMkLst>
      </pc:sldChg>
      <pc:sldChg chg="add del">
        <pc:chgData name="Brian Srivastava" userId="a20fc31f-ff76-4f59-a5f9-7c37ba761692" providerId="ADAL" clId="{F67C6160-B252-404E-AACE-E88C7C74EFE3}" dt="2019-11-04T21:16:15.500" v="208"/>
        <pc:sldMkLst>
          <pc:docMk/>
          <pc:sldMk cId="0" sldId="532"/>
        </pc:sldMkLst>
      </pc:sldChg>
      <pc:sldChg chg="add del">
        <pc:chgData name="Brian Srivastava" userId="a20fc31f-ff76-4f59-a5f9-7c37ba761692" providerId="ADAL" clId="{F67C6160-B252-404E-AACE-E88C7C74EFE3}" dt="2019-11-04T21:16:15.500" v="208"/>
        <pc:sldMkLst>
          <pc:docMk/>
          <pc:sldMk cId="0" sldId="533"/>
        </pc:sldMkLst>
      </pc:sldChg>
      <pc:sldChg chg="modSp add del">
        <pc:chgData name="Brian Srivastava" userId="a20fc31f-ff76-4f59-a5f9-7c37ba761692" providerId="ADAL" clId="{F67C6160-B252-404E-AACE-E88C7C74EFE3}" dt="2019-11-04T21:16:15.795" v="211" actId="27636"/>
        <pc:sldMkLst>
          <pc:docMk/>
          <pc:sldMk cId="0" sldId="534"/>
        </pc:sldMkLst>
        <pc:spChg chg="mod">
          <ac:chgData name="Brian Srivastava" userId="a20fc31f-ff76-4f59-a5f9-7c37ba761692" providerId="ADAL" clId="{F67C6160-B252-404E-AACE-E88C7C74EFE3}" dt="2019-11-04T21:16:15.795" v="211" actId="27636"/>
          <ac:spMkLst>
            <pc:docMk/>
            <pc:sldMk cId="0" sldId="534"/>
            <ac:spMk id="91" creationId="{00000000-0000-0000-0000-000000000000}"/>
          </ac:spMkLst>
        </pc:spChg>
      </pc:sldChg>
      <pc:sldChg chg="add del">
        <pc:chgData name="Brian Srivastava" userId="a20fc31f-ff76-4f59-a5f9-7c37ba761692" providerId="ADAL" clId="{F67C6160-B252-404E-AACE-E88C7C74EFE3}" dt="2019-11-04T21:16:15.500" v="208"/>
        <pc:sldMkLst>
          <pc:docMk/>
          <pc:sldMk cId="0" sldId="535"/>
        </pc:sldMkLst>
      </pc:sldChg>
      <pc:sldChg chg="add del">
        <pc:chgData name="Brian Srivastava" userId="a20fc31f-ff76-4f59-a5f9-7c37ba761692" providerId="ADAL" clId="{F67C6160-B252-404E-AACE-E88C7C74EFE3}" dt="2019-11-04T21:16:15.500" v="208"/>
        <pc:sldMkLst>
          <pc:docMk/>
          <pc:sldMk cId="0" sldId="536"/>
        </pc:sldMkLst>
      </pc:sldChg>
      <pc:sldChg chg="modSp add del">
        <pc:chgData name="Brian Srivastava" userId="a20fc31f-ff76-4f59-a5f9-7c37ba761692" providerId="ADAL" clId="{F67C6160-B252-404E-AACE-E88C7C74EFE3}" dt="2019-11-04T21:16:15.817" v="212" actId="27636"/>
        <pc:sldMkLst>
          <pc:docMk/>
          <pc:sldMk cId="0" sldId="537"/>
        </pc:sldMkLst>
        <pc:spChg chg="mod">
          <ac:chgData name="Brian Srivastava" userId="a20fc31f-ff76-4f59-a5f9-7c37ba761692" providerId="ADAL" clId="{F67C6160-B252-404E-AACE-E88C7C74EFE3}" dt="2019-11-04T21:16:15.817" v="212" actId="27636"/>
          <ac:spMkLst>
            <pc:docMk/>
            <pc:sldMk cId="0" sldId="537"/>
            <ac:spMk id="102" creationId="{00000000-0000-0000-0000-000000000000}"/>
          </ac:spMkLst>
        </pc:spChg>
      </pc:sldChg>
      <pc:sldChg chg="add del">
        <pc:chgData name="Brian Srivastava" userId="a20fc31f-ff76-4f59-a5f9-7c37ba761692" providerId="ADAL" clId="{F67C6160-B252-404E-AACE-E88C7C74EFE3}" dt="2019-11-04T21:16:15.500" v="208"/>
        <pc:sldMkLst>
          <pc:docMk/>
          <pc:sldMk cId="0" sldId="538"/>
        </pc:sldMkLst>
      </pc:sldChg>
      <pc:sldChg chg="add del">
        <pc:chgData name="Brian Srivastava" userId="a20fc31f-ff76-4f59-a5f9-7c37ba761692" providerId="ADAL" clId="{F67C6160-B252-404E-AACE-E88C7C74EFE3}" dt="2019-11-04T21:16:15.500" v="208"/>
        <pc:sldMkLst>
          <pc:docMk/>
          <pc:sldMk cId="0" sldId="539"/>
        </pc:sldMkLst>
      </pc:sldChg>
      <pc:sldChg chg="add del">
        <pc:chgData name="Brian Srivastava" userId="a20fc31f-ff76-4f59-a5f9-7c37ba761692" providerId="ADAL" clId="{F67C6160-B252-404E-AACE-E88C7C74EFE3}" dt="2019-11-04T21:16:15.500" v="208"/>
        <pc:sldMkLst>
          <pc:docMk/>
          <pc:sldMk cId="0" sldId="540"/>
        </pc:sldMkLst>
      </pc:sldChg>
      <pc:sldChg chg="add del">
        <pc:chgData name="Brian Srivastava" userId="a20fc31f-ff76-4f59-a5f9-7c37ba761692" providerId="ADAL" clId="{F67C6160-B252-404E-AACE-E88C7C74EFE3}" dt="2019-11-04T21:16:15.500" v="208"/>
        <pc:sldMkLst>
          <pc:docMk/>
          <pc:sldMk cId="0" sldId="541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542"/>
        </pc:sldMkLst>
      </pc:sldChg>
      <pc:sldChg chg="modSp add del">
        <pc:chgData name="Brian Srivastava" userId="a20fc31f-ff76-4f59-a5f9-7c37ba761692" providerId="ADAL" clId="{F67C6160-B252-404E-AACE-E88C7C74EFE3}" dt="2019-11-04T21:16:15.891" v="213" actId="27636"/>
        <pc:sldMkLst>
          <pc:docMk/>
          <pc:sldMk cId="0" sldId="543"/>
        </pc:sldMkLst>
        <pc:spChg chg="mod">
          <ac:chgData name="Brian Srivastava" userId="a20fc31f-ff76-4f59-a5f9-7c37ba761692" providerId="ADAL" clId="{F67C6160-B252-404E-AACE-E88C7C74EFE3}" dt="2019-11-04T21:16:15.891" v="213" actId="27636"/>
          <ac:spMkLst>
            <pc:docMk/>
            <pc:sldMk cId="0" sldId="543"/>
            <ac:spMk id="123" creationId="{00000000-0000-0000-0000-000000000000}"/>
          </ac:spMkLst>
        </pc:spChg>
      </pc:sldChg>
      <pc:sldChg chg="add del">
        <pc:chgData name="Brian Srivastava" userId="a20fc31f-ff76-4f59-a5f9-7c37ba761692" providerId="ADAL" clId="{F67C6160-B252-404E-AACE-E88C7C74EFE3}" dt="2019-11-04T21:16:15.500" v="208"/>
        <pc:sldMkLst>
          <pc:docMk/>
          <pc:sldMk cId="0" sldId="544"/>
        </pc:sldMkLst>
      </pc:sldChg>
      <pc:sldChg chg="add del">
        <pc:chgData name="Brian Srivastava" userId="a20fc31f-ff76-4f59-a5f9-7c37ba761692" providerId="ADAL" clId="{F67C6160-B252-404E-AACE-E88C7C74EFE3}" dt="2019-11-04T21:16:15.500" v="208"/>
        <pc:sldMkLst>
          <pc:docMk/>
          <pc:sldMk cId="0" sldId="545"/>
        </pc:sldMkLst>
      </pc:sldChg>
      <pc:sldChg chg="add del">
        <pc:chgData name="Brian Srivastava" userId="a20fc31f-ff76-4f59-a5f9-7c37ba761692" providerId="ADAL" clId="{F67C6160-B252-404E-AACE-E88C7C74EFE3}" dt="2019-11-04T21:16:15.500" v="208"/>
        <pc:sldMkLst>
          <pc:docMk/>
          <pc:sldMk cId="0" sldId="546"/>
        </pc:sldMkLst>
      </pc:sldChg>
      <pc:sldChg chg="add del">
        <pc:chgData name="Brian Srivastava" userId="a20fc31f-ff76-4f59-a5f9-7c37ba761692" providerId="ADAL" clId="{F67C6160-B252-404E-AACE-E88C7C74EFE3}" dt="2019-11-04T21:16:15.500" v="208"/>
        <pc:sldMkLst>
          <pc:docMk/>
          <pc:sldMk cId="0" sldId="547"/>
        </pc:sldMkLst>
      </pc:sldChg>
      <pc:sldChg chg="add del">
        <pc:chgData name="Brian Srivastava" userId="a20fc31f-ff76-4f59-a5f9-7c37ba761692" providerId="ADAL" clId="{F67C6160-B252-404E-AACE-E88C7C74EFE3}" dt="2019-11-04T21:16:15.500" v="208"/>
        <pc:sldMkLst>
          <pc:docMk/>
          <pc:sldMk cId="0" sldId="548"/>
        </pc:sldMkLst>
      </pc:sldChg>
      <pc:sldChg chg="add del">
        <pc:chgData name="Brian Srivastava" userId="a20fc31f-ff76-4f59-a5f9-7c37ba761692" providerId="ADAL" clId="{F67C6160-B252-404E-AACE-E88C7C74EFE3}" dt="2019-11-04T21:16:15.500" v="208"/>
        <pc:sldMkLst>
          <pc:docMk/>
          <pc:sldMk cId="0" sldId="549"/>
        </pc:sldMkLst>
      </pc:sldChg>
      <pc:sldChg chg="add del">
        <pc:chgData name="Brian Srivastava" userId="a20fc31f-ff76-4f59-a5f9-7c37ba761692" providerId="ADAL" clId="{F67C6160-B252-404E-AACE-E88C7C74EFE3}" dt="2019-11-04T21:16:15.500" v="208"/>
        <pc:sldMkLst>
          <pc:docMk/>
          <pc:sldMk cId="0" sldId="550"/>
        </pc:sldMkLst>
      </pc:sldChg>
      <pc:sldChg chg="modSp add del">
        <pc:chgData name="Brian Srivastava" userId="a20fc31f-ff76-4f59-a5f9-7c37ba761692" providerId="ADAL" clId="{F67C6160-B252-404E-AACE-E88C7C74EFE3}" dt="2019-11-04T21:16:15.918" v="214" actId="27636"/>
        <pc:sldMkLst>
          <pc:docMk/>
          <pc:sldMk cId="0" sldId="551"/>
        </pc:sldMkLst>
        <pc:spChg chg="mod">
          <ac:chgData name="Brian Srivastava" userId="a20fc31f-ff76-4f59-a5f9-7c37ba761692" providerId="ADAL" clId="{F67C6160-B252-404E-AACE-E88C7C74EFE3}" dt="2019-11-04T21:16:15.918" v="214" actId="27636"/>
          <ac:spMkLst>
            <pc:docMk/>
            <pc:sldMk cId="0" sldId="551"/>
            <ac:spMk id="91" creationId="{00000000-0000-0000-0000-000000000000}"/>
          </ac:spMkLst>
        </pc:spChg>
      </pc:sldChg>
      <pc:sldChg chg="modSp add del">
        <pc:chgData name="Brian Srivastava" userId="a20fc31f-ff76-4f59-a5f9-7c37ba761692" providerId="ADAL" clId="{F67C6160-B252-404E-AACE-E88C7C74EFE3}" dt="2019-11-04T21:16:15.925" v="215" actId="27636"/>
        <pc:sldMkLst>
          <pc:docMk/>
          <pc:sldMk cId="0" sldId="552"/>
        </pc:sldMkLst>
        <pc:spChg chg="mod">
          <ac:chgData name="Brian Srivastava" userId="a20fc31f-ff76-4f59-a5f9-7c37ba761692" providerId="ADAL" clId="{F67C6160-B252-404E-AACE-E88C7C74EFE3}" dt="2019-11-04T21:16:15.925" v="215" actId="27636"/>
          <ac:spMkLst>
            <pc:docMk/>
            <pc:sldMk cId="0" sldId="552"/>
            <ac:spMk id="94" creationId="{00000000-0000-0000-0000-000000000000}"/>
          </ac:spMkLst>
        </pc:spChg>
      </pc:sldChg>
      <pc:sldChg chg="add del">
        <pc:chgData name="Brian Srivastava" userId="a20fc31f-ff76-4f59-a5f9-7c37ba761692" providerId="ADAL" clId="{F67C6160-B252-404E-AACE-E88C7C74EFE3}" dt="2019-11-04T21:16:15.500" v="208"/>
        <pc:sldMkLst>
          <pc:docMk/>
          <pc:sldMk cId="0" sldId="553"/>
        </pc:sldMkLst>
      </pc:sldChg>
      <pc:sldChg chg="add del">
        <pc:chgData name="Brian Srivastava" userId="a20fc31f-ff76-4f59-a5f9-7c37ba761692" providerId="ADAL" clId="{F67C6160-B252-404E-AACE-E88C7C74EFE3}" dt="2019-11-04T21:16:15.500" v="208"/>
        <pc:sldMkLst>
          <pc:docMk/>
          <pc:sldMk cId="0" sldId="554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555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556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557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558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559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560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561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562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563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564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565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566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567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568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569"/>
        </pc:sldMkLst>
      </pc:sldChg>
      <pc:sldChg chg="modSp add">
        <pc:chgData name="Brian Srivastava" userId="a20fc31f-ff76-4f59-a5f9-7c37ba761692" providerId="ADAL" clId="{F67C6160-B252-404E-AACE-E88C7C74EFE3}" dt="2019-11-04T21:16:16.033" v="216" actId="27636"/>
        <pc:sldMkLst>
          <pc:docMk/>
          <pc:sldMk cId="0" sldId="570"/>
        </pc:sldMkLst>
        <pc:spChg chg="mod">
          <ac:chgData name="Brian Srivastava" userId="a20fc31f-ff76-4f59-a5f9-7c37ba761692" providerId="ADAL" clId="{F67C6160-B252-404E-AACE-E88C7C74EFE3}" dt="2019-11-04T21:16:16.033" v="216" actId="27636"/>
          <ac:spMkLst>
            <pc:docMk/>
            <pc:sldMk cId="0" sldId="570"/>
            <ac:spMk id="158" creationId="{00000000-0000-0000-0000-000000000000}"/>
          </ac:spMkLst>
        </pc:spChg>
      </pc:sldChg>
      <pc:sldChg chg="modSp add">
        <pc:chgData name="Brian Srivastava" userId="a20fc31f-ff76-4f59-a5f9-7c37ba761692" providerId="ADAL" clId="{F67C6160-B252-404E-AACE-E88C7C74EFE3}" dt="2019-11-04T21:16:16.044" v="217" actId="27636"/>
        <pc:sldMkLst>
          <pc:docMk/>
          <pc:sldMk cId="0" sldId="571"/>
        </pc:sldMkLst>
        <pc:spChg chg="mod">
          <ac:chgData name="Brian Srivastava" userId="a20fc31f-ff76-4f59-a5f9-7c37ba761692" providerId="ADAL" clId="{F67C6160-B252-404E-AACE-E88C7C74EFE3}" dt="2019-11-04T21:16:16.044" v="217" actId="27636"/>
          <ac:spMkLst>
            <pc:docMk/>
            <pc:sldMk cId="0" sldId="571"/>
            <ac:spMk id="161" creationId="{00000000-0000-0000-0000-000000000000}"/>
          </ac:spMkLst>
        </pc:spChg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572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573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574"/>
        </pc:sldMkLst>
      </pc:sldChg>
      <pc:sldChg chg="modSp add">
        <pc:chgData name="Brian Srivastava" userId="a20fc31f-ff76-4f59-a5f9-7c37ba761692" providerId="ADAL" clId="{F67C6160-B252-404E-AACE-E88C7C74EFE3}" dt="2019-11-04T21:16:16.145" v="218" actId="27636"/>
        <pc:sldMkLst>
          <pc:docMk/>
          <pc:sldMk cId="0" sldId="575"/>
        </pc:sldMkLst>
        <pc:spChg chg="mod">
          <ac:chgData name="Brian Srivastava" userId="a20fc31f-ff76-4f59-a5f9-7c37ba761692" providerId="ADAL" clId="{F67C6160-B252-404E-AACE-E88C7C74EFE3}" dt="2019-11-04T21:16:16.145" v="218" actId="27636"/>
          <ac:spMkLst>
            <pc:docMk/>
            <pc:sldMk cId="0" sldId="575"/>
            <ac:spMk id="176" creationId="{00000000-0000-0000-0000-000000000000}"/>
          </ac:spMkLst>
        </pc:spChg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576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577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578"/>
        </pc:sldMkLst>
      </pc:sldChg>
      <pc:sldChg chg="modSp add">
        <pc:chgData name="Brian Srivastava" userId="a20fc31f-ff76-4f59-a5f9-7c37ba761692" providerId="ADAL" clId="{F67C6160-B252-404E-AACE-E88C7C74EFE3}" dt="2019-11-04T21:16:16.196" v="219" actId="27636"/>
        <pc:sldMkLst>
          <pc:docMk/>
          <pc:sldMk cId="0" sldId="579"/>
        </pc:sldMkLst>
        <pc:spChg chg="mod">
          <ac:chgData name="Brian Srivastava" userId="a20fc31f-ff76-4f59-a5f9-7c37ba761692" providerId="ADAL" clId="{F67C6160-B252-404E-AACE-E88C7C74EFE3}" dt="2019-11-04T21:16:16.196" v="219" actId="27636"/>
          <ac:spMkLst>
            <pc:docMk/>
            <pc:sldMk cId="0" sldId="579"/>
            <ac:spMk id="190" creationId="{00000000-0000-0000-0000-000000000000}"/>
          </ac:spMkLst>
        </pc:spChg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580"/>
        </pc:sldMkLst>
      </pc:sldChg>
      <pc:sldChg chg="modSp add">
        <pc:chgData name="Brian Srivastava" userId="a20fc31f-ff76-4f59-a5f9-7c37ba761692" providerId="ADAL" clId="{F67C6160-B252-404E-AACE-E88C7C74EFE3}" dt="2019-11-04T21:16:16.208" v="220" actId="27636"/>
        <pc:sldMkLst>
          <pc:docMk/>
          <pc:sldMk cId="0" sldId="581"/>
        </pc:sldMkLst>
        <pc:spChg chg="mod">
          <ac:chgData name="Brian Srivastava" userId="a20fc31f-ff76-4f59-a5f9-7c37ba761692" providerId="ADAL" clId="{F67C6160-B252-404E-AACE-E88C7C74EFE3}" dt="2019-11-04T21:16:16.208" v="220" actId="27636"/>
          <ac:spMkLst>
            <pc:docMk/>
            <pc:sldMk cId="0" sldId="581"/>
            <ac:spMk id="197" creationId="{00000000-0000-0000-0000-000000000000}"/>
          </ac:spMkLst>
        </pc:spChg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582"/>
        </pc:sldMkLst>
      </pc:sldChg>
      <pc:sldChg chg="modSp add">
        <pc:chgData name="Brian Srivastava" userId="a20fc31f-ff76-4f59-a5f9-7c37ba761692" providerId="ADAL" clId="{F67C6160-B252-404E-AACE-E88C7C74EFE3}" dt="2019-11-04T21:16:16.220" v="221" actId="27636"/>
        <pc:sldMkLst>
          <pc:docMk/>
          <pc:sldMk cId="0" sldId="583"/>
        </pc:sldMkLst>
        <pc:spChg chg="mod">
          <ac:chgData name="Brian Srivastava" userId="a20fc31f-ff76-4f59-a5f9-7c37ba761692" providerId="ADAL" clId="{F67C6160-B252-404E-AACE-E88C7C74EFE3}" dt="2019-11-04T21:16:16.220" v="221" actId="27636"/>
          <ac:spMkLst>
            <pc:docMk/>
            <pc:sldMk cId="0" sldId="583"/>
            <ac:spMk id="91" creationId="{00000000-0000-0000-0000-000000000000}"/>
          </ac:spMkLst>
        </pc:spChg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584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585"/>
        </pc:sldMkLst>
      </pc:sldChg>
      <pc:sldChg chg="modSp add">
        <pc:chgData name="Brian Srivastava" userId="a20fc31f-ff76-4f59-a5f9-7c37ba761692" providerId="ADAL" clId="{F67C6160-B252-404E-AACE-E88C7C74EFE3}" dt="2019-11-04T21:16:16.241" v="222" actId="27636"/>
        <pc:sldMkLst>
          <pc:docMk/>
          <pc:sldMk cId="0" sldId="586"/>
        </pc:sldMkLst>
        <pc:spChg chg="mod">
          <ac:chgData name="Brian Srivastava" userId="a20fc31f-ff76-4f59-a5f9-7c37ba761692" providerId="ADAL" clId="{F67C6160-B252-404E-AACE-E88C7C74EFE3}" dt="2019-11-04T21:16:16.241" v="222" actId="27636"/>
          <ac:spMkLst>
            <pc:docMk/>
            <pc:sldMk cId="0" sldId="586"/>
            <ac:spMk id="100" creationId="{00000000-0000-0000-0000-000000000000}"/>
          </ac:spMkLst>
        </pc:spChg>
      </pc:sldChg>
      <pc:sldChg chg="modSp add">
        <pc:chgData name="Brian Srivastava" userId="a20fc31f-ff76-4f59-a5f9-7c37ba761692" providerId="ADAL" clId="{F67C6160-B252-404E-AACE-E88C7C74EFE3}" dt="2019-11-04T21:16:16.281" v="223" actId="27636"/>
        <pc:sldMkLst>
          <pc:docMk/>
          <pc:sldMk cId="0" sldId="587"/>
        </pc:sldMkLst>
        <pc:spChg chg="mod">
          <ac:chgData name="Brian Srivastava" userId="a20fc31f-ff76-4f59-a5f9-7c37ba761692" providerId="ADAL" clId="{F67C6160-B252-404E-AACE-E88C7C74EFE3}" dt="2019-11-04T21:16:16.281" v="223" actId="27636"/>
          <ac:spMkLst>
            <pc:docMk/>
            <pc:sldMk cId="0" sldId="587"/>
            <ac:spMk id="103" creationId="{00000000-0000-0000-0000-000000000000}"/>
          </ac:spMkLst>
        </pc:spChg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588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589"/>
        </pc:sldMkLst>
      </pc:sldChg>
      <pc:sldChg chg="modSp add">
        <pc:chgData name="Brian Srivastava" userId="a20fc31f-ff76-4f59-a5f9-7c37ba761692" providerId="ADAL" clId="{F67C6160-B252-404E-AACE-E88C7C74EFE3}" dt="2019-11-04T21:16:16.331" v="224" actId="27636"/>
        <pc:sldMkLst>
          <pc:docMk/>
          <pc:sldMk cId="0" sldId="590"/>
        </pc:sldMkLst>
        <pc:spChg chg="mod">
          <ac:chgData name="Brian Srivastava" userId="a20fc31f-ff76-4f59-a5f9-7c37ba761692" providerId="ADAL" clId="{F67C6160-B252-404E-AACE-E88C7C74EFE3}" dt="2019-11-04T21:16:16.331" v="224" actId="27636"/>
          <ac:spMkLst>
            <pc:docMk/>
            <pc:sldMk cId="0" sldId="590"/>
            <ac:spMk id="113" creationId="{00000000-0000-0000-0000-000000000000}"/>
          </ac:spMkLst>
        </pc:spChg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591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592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593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594"/>
        </pc:sldMkLst>
      </pc:sldChg>
      <pc:sldChg chg="modSp add">
        <pc:chgData name="Brian Srivastava" userId="a20fc31f-ff76-4f59-a5f9-7c37ba761692" providerId="ADAL" clId="{F67C6160-B252-404E-AACE-E88C7C74EFE3}" dt="2019-11-04T21:16:16.424" v="225" actId="27636"/>
        <pc:sldMkLst>
          <pc:docMk/>
          <pc:sldMk cId="0" sldId="595"/>
        </pc:sldMkLst>
        <pc:spChg chg="mod">
          <ac:chgData name="Brian Srivastava" userId="a20fc31f-ff76-4f59-a5f9-7c37ba761692" providerId="ADAL" clId="{F67C6160-B252-404E-AACE-E88C7C74EFE3}" dt="2019-11-04T21:16:16.424" v="225" actId="27636"/>
          <ac:spMkLst>
            <pc:docMk/>
            <pc:sldMk cId="0" sldId="595"/>
            <ac:spMk id="130" creationId="{00000000-0000-0000-0000-000000000000}"/>
          </ac:spMkLst>
        </pc:spChg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596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597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598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599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600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601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602"/>
        </pc:sldMkLst>
      </pc:sldChg>
      <pc:sldChg chg="modSp add">
        <pc:chgData name="Brian Srivastava" userId="a20fc31f-ff76-4f59-a5f9-7c37ba761692" providerId="ADAL" clId="{F67C6160-B252-404E-AACE-E88C7C74EFE3}" dt="2019-11-04T21:16:16.467" v="226" actId="27636"/>
        <pc:sldMkLst>
          <pc:docMk/>
          <pc:sldMk cId="0" sldId="603"/>
        </pc:sldMkLst>
        <pc:spChg chg="mod">
          <ac:chgData name="Brian Srivastava" userId="a20fc31f-ff76-4f59-a5f9-7c37ba761692" providerId="ADAL" clId="{F67C6160-B252-404E-AACE-E88C7C74EFE3}" dt="2019-11-04T21:16:16.467" v="226" actId="27636"/>
          <ac:spMkLst>
            <pc:docMk/>
            <pc:sldMk cId="0" sldId="603"/>
            <ac:spMk id="156" creationId="{00000000-0000-0000-0000-000000000000}"/>
          </ac:spMkLst>
        </pc:spChg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604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605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606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607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608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609"/>
        </pc:sldMkLst>
      </pc:sldChg>
      <pc:sldChg chg="modSp add">
        <pc:chgData name="Brian Srivastava" userId="a20fc31f-ff76-4f59-a5f9-7c37ba761692" providerId="ADAL" clId="{F67C6160-B252-404E-AACE-E88C7C74EFE3}" dt="2019-11-04T21:16:16.514" v="227" actId="27636"/>
        <pc:sldMkLst>
          <pc:docMk/>
          <pc:sldMk cId="0" sldId="610"/>
        </pc:sldMkLst>
        <pc:spChg chg="mod">
          <ac:chgData name="Brian Srivastava" userId="a20fc31f-ff76-4f59-a5f9-7c37ba761692" providerId="ADAL" clId="{F67C6160-B252-404E-AACE-E88C7C74EFE3}" dt="2019-11-04T21:16:16.514" v="227" actId="27636"/>
          <ac:spMkLst>
            <pc:docMk/>
            <pc:sldMk cId="0" sldId="610"/>
            <ac:spMk id="182" creationId="{00000000-0000-0000-0000-000000000000}"/>
          </ac:spMkLst>
        </pc:spChg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611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612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613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614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615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616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617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618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619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620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621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622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623"/>
        </pc:sldMkLst>
      </pc:sldChg>
      <pc:sldChg chg="modSp add">
        <pc:chgData name="Brian Srivastava" userId="a20fc31f-ff76-4f59-a5f9-7c37ba761692" providerId="ADAL" clId="{F67C6160-B252-404E-AACE-E88C7C74EFE3}" dt="2019-11-04T21:16:16.568" v="228" actId="27636"/>
        <pc:sldMkLst>
          <pc:docMk/>
          <pc:sldMk cId="0" sldId="624"/>
        </pc:sldMkLst>
        <pc:spChg chg="mod">
          <ac:chgData name="Brian Srivastava" userId="a20fc31f-ff76-4f59-a5f9-7c37ba761692" providerId="ADAL" clId="{F67C6160-B252-404E-AACE-E88C7C74EFE3}" dt="2019-11-04T21:16:16.568" v="228" actId="27636"/>
          <ac:spMkLst>
            <pc:docMk/>
            <pc:sldMk cId="0" sldId="624"/>
            <ac:spMk id="103" creationId="{00000000-0000-0000-0000-000000000000}"/>
          </ac:spMkLst>
        </pc:spChg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625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626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627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628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629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630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631"/>
        </pc:sldMkLst>
      </pc:sldChg>
      <pc:sldChg chg="modSp add">
        <pc:chgData name="Brian Srivastava" userId="a20fc31f-ff76-4f59-a5f9-7c37ba761692" providerId="ADAL" clId="{F67C6160-B252-404E-AACE-E88C7C74EFE3}" dt="2019-11-04T21:16:16.613" v="229" actId="27636"/>
        <pc:sldMkLst>
          <pc:docMk/>
          <pc:sldMk cId="0" sldId="632"/>
        </pc:sldMkLst>
        <pc:spChg chg="mod">
          <ac:chgData name="Brian Srivastava" userId="a20fc31f-ff76-4f59-a5f9-7c37ba761692" providerId="ADAL" clId="{F67C6160-B252-404E-AACE-E88C7C74EFE3}" dt="2019-11-04T21:16:16.613" v="229" actId="27636"/>
          <ac:spMkLst>
            <pc:docMk/>
            <pc:sldMk cId="0" sldId="632"/>
            <ac:spMk id="129" creationId="{00000000-0000-0000-0000-000000000000}"/>
          </ac:spMkLst>
        </pc:spChg>
      </pc:sldChg>
      <pc:sldChg chg="modSp add">
        <pc:chgData name="Brian Srivastava" userId="a20fc31f-ff76-4f59-a5f9-7c37ba761692" providerId="ADAL" clId="{F67C6160-B252-404E-AACE-E88C7C74EFE3}" dt="2019-11-04T21:16:16.623" v="230" actId="27636"/>
        <pc:sldMkLst>
          <pc:docMk/>
          <pc:sldMk cId="0" sldId="633"/>
        </pc:sldMkLst>
        <pc:spChg chg="mod">
          <ac:chgData name="Brian Srivastava" userId="a20fc31f-ff76-4f59-a5f9-7c37ba761692" providerId="ADAL" clId="{F67C6160-B252-404E-AACE-E88C7C74EFE3}" dt="2019-11-04T21:16:16.623" v="230" actId="27636"/>
          <ac:spMkLst>
            <pc:docMk/>
            <pc:sldMk cId="0" sldId="633"/>
            <ac:spMk id="132" creationId="{00000000-0000-0000-0000-000000000000}"/>
          </ac:spMkLst>
        </pc:spChg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634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635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636"/>
        </pc:sldMkLst>
      </pc:sldChg>
      <pc:sldChg chg="modSp add">
        <pc:chgData name="Brian Srivastava" userId="a20fc31f-ff76-4f59-a5f9-7c37ba761692" providerId="ADAL" clId="{F67C6160-B252-404E-AACE-E88C7C74EFE3}" dt="2019-11-04T21:16:16.635" v="231" actId="27636"/>
        <pc:sldMkLst>
          <pc:docMk/>
          <pc:sldMk cId="0" sldId="637"/>
        </pc:sldMkLst>
        <pc:spChg chg="mod">
          <ac:chgData name="Brian Srivastava" userId="a20fc31f-ff76-4f59-a5f9-7c37ba761692" providerId="ADAL" clId="{F67C6160-B252-404E-AACE-E88C7C74EFE3}" dt="2019-11-04T21:16:16.635" v="231" actId="27636"/>
          <ac:spMkLst>
            <pc:docMk/>
            <pc:sldMk cId="0" sldId="637"/>
            <ac:spMk id="145" creationId="{00000000-0000-0000-0000-000000000000}"/>
          </ac:spMkLst>
        </pc:spChg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638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639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640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641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642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643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644"/>
        </pc:sldMkLst>
      </pc:sldChg>
      <pc:sldChg chg="add">
        <pc:chgData name="Brian Srivastava" userId="a20fc31f-ff76-4f59-a5f9-7c37ba761692" providerId="ADAL" clId="{F67C6160-B252-404E-AACE-E88C7C74EFE3}" dt="2019-11-04T21:16:15.500" v="208"/>
        <pc:sldMkLst>
          <pc:docMk/>
          <pc:sldMk cId="0" sldId="645"/>
        </pc:sldMkLst>
      </pc:sldChg>
      <pc:sldChg chg="del">
        <pc:chgData name="Brian Srivastava" userId="a20fc31f-ff76-4f59-a5f9-7c37ba761692" providerId="ADAL" clId="{F67C6160-B252-404E-AACE-E88C7C74EFE3}" dt="2019-11-04T21:13:37.672" v="18" actId="2696"/>
        <pc:sldMkLst>
          <pc:docMk/>
          <pc:sldMk cId="0" sldId="770"/>
        </pc:sldMkLst>
      </pc:sldChg>
      <pc:sldChg chg="del">
        <pc:chgData name="Brian Srivastava" userId="a20fc31f-ff76-4f59-a5f9-7c37ba761692" providerId="ADAL" clId="{F67C6160-B252-404E-AACE-E88C7C74EFE3}" dt="2019-11-04T21:13:38.178" v="117" actId="2696"/>
        <pc:sldMkLst>
          <pc:docMk/>
          <pc:sldMk cId="0" sldId="771"/>
        </pc:sldMkLst>
      </pc:sldChg>
      <pc:sldChg chg="del">
        <pc:chgData name="Brian Srivastava" userId="a20fc31f-ff76-4f59-a5f9-7c37ba761692" providerId="ADAL" clId="{F67C6160-B252-404E-AACE-E88C7C74EFE3}" dt="2019-11-04T21:13:38.185" v="118" actId="2696"/>
        <pc:sldMkLst>
          <pc:docMk/>
          <pc:sldMk cId="0" sldId="772"/>
        </pc:sldMkLst>
      </pc:sldChg>
      <pc:sldChg chg="del">
        <pc:chgData name="Brian Srivastava" userId="a20fc31f-ff76-4f59-a5f9-7c37ba761692" providerId="ADAL" clId="{F67C6160-B252-404E-AACE-E88C7C74EFE3}" dt="2019-11-04T21:13:38.190" v="119" actId="2696"/>
        <pc:sldMkLst>
          <pc:docMk/>
          <pc:sldMk cId="0" sldId="773"/>
        </pc:sldMkLst>
      </pc:sldChg>
      <pc:sldChg chg="del">
        <pc:chgData name="Brian Srivastava" userId="a20fc31f-ff76-4f59-a5f9-7c37ba761692" providerId="ADAL" clId="{F67C6160-B252-404E-AACE-E88C7C74EFE3}" dt="2019-11-04T21:13:38.197" v="120" actId="2696"/>
        <pc:sldMkLst>
          <pc:docMk/>
          <pc:sldMk cId="0" sldId="774"/>
        </pc:sldMkLst>
      </pc:sldChg>
      <pc:sldChg chg="del">
        <pc:chgData name="Brian Srivastava" userId="a20fc31f-ff76-4f59-a5f9-7c37ba761692" providerId="ADAL" clId="{F67C6160-B252-404E-AACE-E88C7C74EFE3}" dt="2019-11-04T21:13:38.202" v="121" actId="2696"/>
        <pc:sldMkLst>
          <pc:docMk/>
          <pc:sldMk cId="0" sldId="775"/>
        </pc:sldMkLst>
      </pc:sldChg>
      <pc:sldChg chg="del">
        <pc:chgData name="Brian Srivastava" userId="a20fc31f-ff76-4f59-a5f9-7c37ba761692" providerId="ADAL" clId="{F67C6160-B252-404E-AACE-E88C7C74EFE3}" dt="2019-11-04T21:13:38.208" v="122" actId="2696"/>
        <pc:sldMkLst>
          <pc:docMk/>
          <pc:sldMk cId="0" sldId="776"/>
        </pc:sldMkLst>
      </pc:sldChg>
      <pc:sldChg chg="del">
        <pc:chgData name="Brian Srivastava" userId="a20fc31f-ff76-4f59-a5f9-7c37ba761692" providerId="ADAL" clId="{F67C6160-B252-404E-AACE-E88C7C74EFE3}" dt="2019-11-04T21:13:38.214" v="123" actId="2696"/>
        <pc:sldMkLst>
          <pc:docMk/>
          <pc:sldMk cId="0" sldId="777"/>
        </pc:sldMkLst>
      </pc:sldChg>
      <pc:sldChg chg="del">
        <pc:chgData name="Brian Srivastava" userId="a20fc31f-ff76-4f59-a5f9-7c37ba761692" providerId="ADAL" clId="{F67C6160-B252-404E-AACE-E88C7C74EFE3}" dt="2019-11-04T21:13:38.252" v="150" actId="2696"/>
        <pc:sldMkLst>
          <pc:docMk/>
          <pc:sldMk cId="2555793199" sldId="778"/>
        </pc:sldMkLst>
      </pc:sldChg>
      <pc:sldChg chg="del">
        <pc:chgData name="Brian Srivastava" userId="a20fc31f-ff76-4f59-a5f9-7c37ba761692" providerId="ADAL" clId="{F67C6160-B252-404E-AACE-E88C7C74EFE3}" dt="2019-11-04T21:13:38.258" v="151" actId="2696"/>
        <pc:sldMkLst>
          <pc:docMk/>
          <pc:sldMk cId="2836283512" sldId="779"/>
        </pc:sldMkLst>
      </pc:sldChg>
      <pc:sldChg chg="del">
        <pc:chgData name="Brian Srivastava" userId="a20fc31f-ff76-4f59-a5f9-7c37ba761692" providerId="ADAL" clId="{F67C6160-B252-404E-AACE-E88C7C74EFE3}" dt="2019-11-04T21:13:38.263" v="152" actId="2696"/>
        <pc:sldMkLst>
          <pc:docMk/>
          <pc:sldMk cId="467139931" sldId="780"/>
        </pc:sldMkLst>
      </pc:sldChg>
      <pc:sldChg chg="del">
        <pc:chgData name="Brian Srivastava" userId="a20fc31f-ff76-4f59-a5f9-7c37ba761692" providerId="ADAL" clId="{F67C6160-B252-404E-AACE-E88C7C74EFE3}" dt="2019-11-04T21:13:38.277" v="153" actId="2696"/>
        <pc:sldMkLst>
          <pc:docMk/>
          <pc:sldMk cId="2922373654" sldId="781"/>
        </pc:sldMkLst>
      </pc:sldChg>
      <pc:sldChg chg="del">
        <pc:chgData name="Brian Srivastava" userId="a20fc31f-ff76-4f59-a5f9-7c37ba761692" providerId="ADAL" clId="{F67C6160-B252-404E-AACE-E88C7C74EFE3}" dt="2019-11-04T21:13:38.290" v="154" actId="2696"/>
        <pc:sldMkLst>
          <pc:docMk/>
          <pc:sldMk cId="1872549665" sldId="782"/>
        </pc:sldMkLst>
      </pc:sldChg>
      <pc:sldChg chg="del">
        <pc:chgData name="Brian Srivastava" userId="a20fc31f-ff76-4f59-a5f9-7c37ba761692" providerId="ADAL" clId="{F67C6160-B252-404E-AACE-E88C7C74EFE3}" dt="2019-11-04T21:13:38.294" v="155" actId="2696"/>
        <pc:sldMkLst>
          <pc:docMk/>
          <pc:sldMk cId="514672632" sldId="783"/>
        </pc:sldMkLst>
      </pc:sldChg>
      <pc:sldChg chg="del">
        <pc:chgData name="Brian Srivastava" userId="a20fc31f-ff76-4f59-a5f9-7c37ba761692" providerId="ADAL" clId="{F67C6160-B252-404E-AACE-E88C7C74EFE3}" dt="2019-11-04T21:13:38.302" v="156" actId="2696"/>
        <pc:sldMkLst>
          <pc:docMk/>
          <pc:sldMk cId="2541169634" sldId="784"/>
        </pc:sldMkLst>
      </pc:sldChg>
      <pc:sldChg chg="del">
        <pc:chgData name="Brian Srivastava" userId="a20fc31f-ff76-4f59-a5f9-7c37ba761692" providerId="ADAL" clId="{F67C6160-B252-404E-AACE-E88C7C74EFE3}" dt="2019-11-04T21:13:38.309" v="157" actId="2696"/>
        <pc:sldMkLst>
          <pc:docMk/>
          <pc:sldMk cId="1860062690" sldId="785"/>
        </pc:sldMkLst>
      </pc:sldChg>
      <pc:sldChg chg="del">
        <pc:chgData name="Brian Srivastava" userId="a20fc31f-ff76-4f59-a5f9-7c37ba761692" providerId="ADAL" clId="{F67C6160-B252-404E-AACE-E88C7C74EFE3}" dt="2019-11-04T21:13:38.318" v="158" actId="2696"/>
        <pc:sldMkLst>
          <pc:docMk/>
          <pc:sldMk cId="2691567503" sldId="786"/>
        </pc:sldMkLst>
      </pc:sldChg>
      <pc:sldChg chg="del">
        <pc:chgData name="Brian Srivastava" userId="a20fc31f-ff76-4f59-a5f9-7c37ba761692" providerId="ADAL" clId="{F67C6160-B252-404E-AACE-E88C7C74EFE3}" dt="2019-11-04T21:13:38.324" v="159" actId="2696"/>
        <pc:sldMkLst>
          <pc:docMk/>
          <pc:sldMk cId="4205911959" sldId="787"/>
        </pc:sldMkLst>
      </pc:sldChg>
      <pc:sldChg chg="del">
        <pc:chgData name="Brian Srivastava" userId="a20fc31f-ff76-4f59-a5f9-7c37ba761692" providerId="ADAL" clId="{F67C6160-B252-404E-AACE-E88C7C74EFE3}" dt="2019-11-04T21:13:38.330" v="160" actId="2696"/>
        <pc:sldMkLst>
          <pc:docMk/>
          <pc:sldMk cId="193775374" sldId="788"/>
        </pc:sldMkLst>
      </pc:sldChg>
      <pc:sldChg chg="del">
        <pc:chgData name="Brian Srivastava" userId="a20fc31f-ff76-4f59-a5f9-7c37ba761692" providerId="ADAL" clId="{F67C6160-B252-404E-AACE-E88C7C74EFE3}" dt="2019-11-04T21:13:38.337" v="161" actId="2696"/>
        <pc:sldMkLst>
          <pc:docMk/>
          <pc:sldMk cId="589765040" sldId="789"/>
        </pc:sldMkLst>
      </pc:sldChg>
      <pc:sldChg chg="del">
        <pc:chgData name="Brian Srivastava" userId="a20fc31f-ff76-4f59-a5f9-7c37ba761692" providerId="ADAL" clId="{F67C6160-B252-404E-AACE-E88C7C74EFE3}" dt="2019-11-04T21:13:38.343" v="162" actId="2696"/>
        <pc:sldMkLst>
          <pc:docMk/>
          <pc:sldMk cId="1512083728" sldId="790"/>
        </pc:sldMkLst>
      </pc:sldChg>
      <pc:sldChg chg="del">
        <pc:chgData name="Brian Srivastava" userId="a20fc31f-ff76-4f59-a5f9-7c37ba761692" providerId="ADAL" clId="{F67C6160-B252-404E-AACE-E88C7C74EFE3}" dt="2019-11-04T21:13:38.349" v="163" actId="2696"/>
        <pc:sldMkLst>
          <pc:docMk/>
          <pc:sldMk cId="2316208199" sldId="791"/>
        </pc:sldMkLst>
      </pc:sldChg>
      <pc:sldChg chg="del">
        <pc:chgData name="Brian Srivastava" userId="a20fc31f-ff76-4f59-a5f9-7c37ba761692" providerId="ADAL" clId="{F67C6160-B252-404E-AACE-E88C7C74EFE3}" dt="2019-11-04T21:13:38.361" v="164" actId="2696"/>
        <pc:sldMkLst>
          <pc:docMk/>
          <pc:sldMk cId="2548571326" sldId="792"/>
        </pc:sldMkLst>
      </pc:sldChg>
      <pc:sldChg chg="del">
        <pc:chgData name="Brian Srivastava" userId="a20fc31f-ff76-4f59-a5f9-7c37ba761692" providerId="ADAL" clId="{F67C6160-B252-404E-AACE-E88C7C74EFE3}" dt="2019-11-04T21:13:38.372" v="165" actId="2696"/>
        <pc:sldMkLst>
          <pc:docMk/>
          <pc:sldMk cId="3160022512" sldId="793"/>
        </pc:sldMkLst>
      </pc:sldChg>
      <pc:sldChg chg="del">
        <pc:chgData name="Brian Srivastava" userId="a20fc31f-ff76-4f59-a5f9-7c37ba761692" providerId="ADAL" clId="{F67C6160-B252-404E-AACE-E88C7C74EFE3}" dt="2019-11-04T21:13:38.379" v="166" actId="2696"/>
        <pc:sldMkLst>
          <pc:docMk/>
          <pc:sldMk cId="550665216" sldId="794"/>
        </pc:sldMkLst>
      </pc:sldChg>
      <pc:sldChg chg="del">
        <pc:chgData name="Brian Srivastava" userId="a20fc31f-ff76-4f59-a5f9-7c37ba761692" providerId="ADAL" clId="{F67C6160-B252-404E-AACE-E88C7C74EFE3}" dt="2019-11-04T21:13:38.386" v="167" actId="2696"/>
        <pc:sldMkLst>
          <pc:docMk/>
          <pc:sldMk cId="230874476" sldId="795"/>
        </pc:sldMkLst>
      </pc:sldChg>
      <pc:sldChg chg="del">
        <pc:chgData name="Brian Srivastava" userId="a20fc31f-ff76-4f59-a5f9-7c37ba761692" providerId="ADAL" clId="{F67C6160-B252-404E-AACE-E88C7C74EFE3}" dt="2019-11-04T21:13:38.390" v="168" actId="2696"/>
        <pc:sldMkLst>
          <pc:docMk/>
          <pc:sldMk cId="2162994389" sldId="796"/>
        </pc:sldMkLst>
      </pc:sldChg>
      <pc:sldChg chg="del">
        <pc:chgData name="Brian Srivastava" userId="a20fc31f-ff76-4f59-a5f9-7c37ba761692" providerId="ADAL" clId="{F67C6160-B252-404E-AACE-E88C7C74EFE3}" dt="2019-11-04T21:13:38.397" v="169" actId="2696"/>
        <pc:sldMkLst>
          <pc:docMk/>
          <pc:sldMk cId="4053849262" sldId="797"/>
        </pc:sldMkLst>
      </pc:sldChg>
      <pc:sldChg chg="del">
        <pc:chgData name="Brian Srivastava" userId="a20fc31f-ff76-4f59-a5f9-7c37ba761692" providerId="ADAL" clId="{F67C6160-B252-404E-AACE-E88C7C74EFE3}" dt="2019-11-04T21:13:38.404" v="170" actId="2696"/>
        <pc:sldMkLst>
          <pc:docMk/>
          <pc:sldMk cId="291600491" sldId="798"/>
        </pc:sldMkLst>
      </pc:sldChg>
      <pc:sldChg chg="del">
        <pc:chgData name="Brian Srivastava" userId="a20fc31f-ff76-4f59-a5f9-7c37ba761692" providerId="ADAL" clId="{F67C6160-B252-404E-AACE-E88C7C74EFE3}" dt="2019-11-04T21:13:38.411" v="171" actId="2696"/>
        <pc:sldMkLst>
          <pc:docMk/>
          <pc:sldMk cId="1174872577" sldId="799"/>
        </pc:sldMkLst>
      </pc:sldChg>
      <pc:sldChg chg="del">
        <pc:chgData name="Brian Srivastava" userId="a20fc31f-ff76-4f59-a5f9-7c37ba761692" providerId="ADAL" clId="{F67C6160-B252-404E-AACE-E88C7C74EFE3}" dt="2019-11-04T21:13:38.416" v="172" actId="2696"/>
        <pc:sldMkLst>
          <pc:docMk/>
          <pc:sldMk cId="1917746732" sldId="800"/>
        </pc:sldMkLst>
      </pc:sldChg>
      <pc:sldChg chg="del">
        <pc:chgData name="Brian Srivastava" userId="a20fc31f-ff76-4f59-a5f9-7c37ba761692" providerId="ADAL" clId="{F67C6160-B252-404E-AACE-E88C7C74EFE3}" dt="2019-11-04T21:13:38.422" v="173" actId="2696"/>
        <pc:sldMkLst>
          <pc:docMk/>
          <pc:sldMk cId="1573751580" sldId="801"/>
        </pc:sldMkLst>
      </pc:sldChg>
      <pc:sldChg chg="del">
        <pc:chgData name="Brian Srivastava" userId="a20fc31f-ff76-4f59-a5f9-7c37ba761692" providerId="ADAL" clId="{F67C6160-B252-404E-AACE-E88C7C74EFE3}" dt="2019-11-04T21:13:38.433" v="174" actId="2696"/>
        <pc:sldMkLst>
          <pc:docMk/>
          <pc:sldMk cId="2336944046" sldId="802"/>
        </pc:sldMkLst>
      </pc:sldChg>
      <pc:sldChg chg="del">
        <pc:chgData name="Brian Srivastava" userId="a20fc31f-ff76-4f59-a5f9-7c37ba761692" providerId="ADAL" clId="{F67C6160-B252-404E-AACE-E88C7C74EFE3}" dt="2019-11-04T21:13:38.450" v="175" actId="2696"/>
        <pc:sldMkLst>
          <pc:docMk/>
          <pc:sldMk cId="3884522479" sldId="803"/>
        </pc:sldMkLst>
      </pc:sldChg>
      <pc:sldChg chg="del">
        <pc:chgData name="Brian Srivastava" userId="a20fc31f-ff76-4f59-a5f9-7c37ba761692" providerId="ADAL" clId="{F67C6160-B252-404E-AACE-E88C7C74EFE3}" dt="2019-11-04T21:13:38.461" v="176" actId="2696"/>
        <pc:sldMkLst>
          <pc:docMk/>
          <pc:sldMk cId="2197757882" sldId="804"/>
        </pc:sldMkLst>
      </pc:sldChg>
      <pc:sldChg chg="del">
        <pc:chgData name="Brian Srivastava" userId="a20fc31f-ff76-4f59-a5f9-7c37ba761692" providerId="ADAL" clId="{F67C6160-B252-404E-AACE-E88C7C74EFE3}" dt="2019-11-04T21:13:38.468" v="177" actId="2696"/>
        <pc:sldMkLst>
          <pc:docMk/>
          <pc:sldMk cId="2485615666" sldId="805"/>
        </pc:sldMkLst>
      </pc:sldChg>
      <pc:sldChg chg="del">
        <pc:chgData name="Brian Srivastava" userId="a20fc31f-ff76-4f59-a5f9-7c37ba761692" providerId="ADAL" clId="{F67C6160-B252-404E-AACE-E88C7C74EFE3}" dt="2019-11-04T21:13:38.476" v="178" actId="2696"/>
        <pc:sldMkLst>
          <pc:docMk/>
          <pc:sldMk cId="1073776893" sldId="806"/>
        </pc:sldMkLst>
      </pc:sldChg>
      <pc:sldChg chg="del">
        <pc:chgData name="Brian Srivastava" userId="a20fc31f-ff76-4f59-a5f9-7c37ba761692" providerId="ADAL" clId="{F67C6160-B252-404E-AACE-E88C7C74EFE3}" dt="2019-11-04T21:13:38.481" v="179" actId="2696"/>
        <pc:sldMkLst>
          <pc:docMk/>
          <pc:sldMk cId="1809291574" sldId="807"/>
        </pc:sldMkLst>
      </pc:sldChg>
      <pc:sldChg chg="del">
        <pc:chgData name="Brian Srivastava" userId="a20fc31f-ff76-4f59-a5f9-7c37ba761692" providerId="ADAL" clId="{F67C6160-B252-404E-AACE-E88C7C74EFE3}" dt="2019-11-04T21:13:38.486" v="180" actId="2696"/>
        <pc:sldMkLst>
          <pc:docMk/>
          <pc:sldMk cId="3347910995" sldId="808"/>
        </pc:sldMkLst>
      </pc:sldChg>
      <pc:sldChg chg="del">
        <pc:chgData name="Brian Srivastava" userId="a20fc31f-ff76-4f59-a5f9-7c37ba761692" providerId="ADAL" clId="{F67C6160-B252-404E-AACE-E88C7C74EFE3}" dt="2019-11-04T21:13:38.489" v="181" actId="2696"/>
        <pc:sldMkLst>
          <pc:docMk/>
          <pc:sldMk cId="3272888336" sldId="809"/>
        </pc:sldMkLst>
      </pc:sldChg>
      <pc:sldChg chg="del">
        <pc:chgData name="Brian Srivastava" userId="a20fc31f-ff76-4f59-a5f9-7c37ba761692" providerId="ADAL" clId="{F67C6160-B252-404E-AACE-E88C7C74EFE3}" dt="2019-11-04T21:13:38.495" v="182" actId="2696"/>
        <pc:sldMkLst>
          <pc:docMk/>
          <pc:sldMk cId="669214896" sldId="810"/>
        </pc:sldMkLst>
      </pc:sldChg>
      <pc:sldChg chg="del">
        <pc:chgData name="Brian Srivastava" userId="a20fc31f-ff76-4f59-a5f9-7c37ba761692" providerId="ADAL" clId="{F67C6160-B252-404E-AACE-E88C7C74EFE3}" dt="2019-11-04T21:13:38.501" v="183" actId="2696"/>
        <pc:sldMkLst>
          <pc:docMk/>
          <pc:sldMk cId="1578032882" sldId="811"/>
        </pc:sldMkLst>
      </pc:sldChg>
      <pc:sldChg chg="del">
        <pc:chgData name="Brian Srivastava" userId="a20fc31f-ff76-4f59-a5f9-7c37ba761692" providerId="ADAL" clId="{F67C6160-B252-404E-AACE-E88C7C74EFE3}" dt="2019-11-04T21:13:38.509" v="184" actId="2696"/>
        <pc:sldMkLst>
          <pc:docMk/>
          <pc:sldMk cId="2307319460" sldId="812"/>
        </pc:sldMkLst>
      </pc:sldChg>
      <pc:sldChg chg="del">
        <pc:chgData name="Brian Srivastava" userId="a20fc31f-ff76-4f59-a5f9-7c37ba761692" providerId="ADAL" clId="{F67C6160-B252-404E-AACE-E88C7C74EFE3}" dt="2019-11-04T21:13:38.515" v="185" actId="2696"/>
        <pc:sldMkLst>
          <pc:docMk/>
          <pc:sldMk cId="4260816964" sldId="813"/>
        </pc:sldMkLst>
      </pc:sldChg>
      <pc:sldChg chg="del">
        <pc:chgData name="Brian Srivastava" userId="a20fc31f-ff76-4f59-a5f9-7c37ba761692" providerId="ADAL" clId="{F67C6160-B252-404E-AACE-E88C7C74EFE3}" dt="2019-11-04T21:13:38.520" v="186" actId="2696"/>
        <pc:sldMkLst>
          <pc:docMk/>
          <pc:sldMk cId="615854888" sldId="814"/>
        </pc:sldMkLst>
      </pc:sldChg>
      <pc:sldChg chg="del">
        <pc:chgData name="Brian Srivastava" userId="a20fc31f-ff76-4f59-a5f9-7c37ba761692" providerId="ADAL" clId="{F67C6160-B252-404E-AACE-E88C7C74EFE3}" dt="2019-11-04T21:13:38.524" v="187" actId="2696"/>
        <pc:sldMkLst>
          <pc:docMk/>
          <pc:sldMk cId="2892027923" sldId="815"/>
        </pc:sldMkLst>
      </pc:sldChg>
      <pc:sldChg chg="del">
        <pc:chgData name="Brian Srivastava" userId="a20fc31f-ff76-4f59-a5f9-7c37ba761692" providerId="ADAL" clId="{F67C6160-B252-404E-AACE-E88C7C74EFE3}" dt="2019-11-04T21:13:38.528" v="188" actId="2696"/>
        <pc:sldMkLst>
          <pc:docMk/>
          <pc:sldMk cId="680931699" sldId="816"/>
        </pc:sldMkLst>
      </pc:sldChg>
      <pc:sldChg chg="del">
        <pc:chgData name="Brian Srivastava" userId="a20fc31f-ff76-4f59-a5f9-7c37ba761692" providerId="ADAL" clId="{F67C6160-B252-404E-AACE-E88C7C74EFE3}" dt="2019-11-04T21:13:38.531" v="189" actId="2696"/>
        <pc:sldMkLst>
          <pc:docMk/>
          <pc:sldMk cId="2294298181" sldId="817"/>
        </pc:sldMkLst>
      </pc:sldChg>
      <pc:sldChg chg="del">
        <pc:chgData name="Brian Srivastava" userId="a20fc31f-ff76-4f59-a5f9-7c37ba761692" providerId="ADAL" clId="{F67C6160-B252-404E-AACE-E88C7C74EFE3}" dt="2019-11-04T21:13:38.538" v="190" actId="2696"/>
        <pc:sldMkLst>
          <pc:docMk/>
          <pc:sldMk cId="3789165959" sldId="818"/>
        </pc:sldMkLst>
      </pc:sldChg>
      <pc:sldChg chg="del">
        <pc:chgData name="Brian Srivastava" userId="a20fc31f-ff76-4f59-a5f9-7c37ba761692" providerId="ADAL" clId="{F67C6160-B252-404E-AACE-E88C7C74EFE3}" dt="2019-11-04T21:13:37.525" v="3" actId="2696"/>
        <pc:sldMkLst>
          <pc:docMk/>
          <pc:sldMk cId="3009320779" sldId="916"/>
        </pc:sldMkLst>
      </pc:sldChg>
      <pc:sldChg chg="del">
        <pc:chgData name="Brian Srivastava" userId="a20fc31f-ff76-4f59-a5f9-7c37ba761692" providerId="ADAL" clId="{F67C6160-B252-404E-AACE-E88C7C74EFE3}" dt="2019-11-04T21:13:37.548" v="5" actId="2696"/>
        <pc:sldMkLst>
          <pc:docMk/>
          <pc:sldMk cId="1276916235" sldId="917"/>
        </pc:sldMkLst>
      </pc:sldChg>
      <pc:sldChg chg="del">
        <pc:chgData name="Brian Srivastava" userId="a20fc31f-ff76-4f59-a5f9-7c37ba761692" providerId="ADAL" clId="{F67C6160-B252-404E-AACE-E88C7C74EFE3}" dt="2019-11-04T21:13:37.540" v="4" actId="2696"/>
        <pc:sldMkLst>
          <pc:docMk/>
          <pc:sldMk cId="625407460" sldId="918"/>
        </pc:sldMkLst>
      </pc:sldChg>
      <pc:sldChg chg="del">
        <pc:chgData name="Brian Srivastava" userId="a20fc31f-ff76-4f59-a5f9-7c37ba761692" providerId="ADAL" clId="{F67C6160-B252-404E-AACE-E88C7C74EFE3}" dt="2019-11-04T21:13:37.557" v="6" actId="2696"/>
        <pc:sldMkLst>
          <pc:docMk/>
          <pc:sldMk cId="3258589834" sldId="919"/>
        </pc:sldMkLst>
      </pc:sldChg>
      <pc:sldChg chg="del">
        <pc:chgData name="Brian Srivastava" userId="a20fc31f-ff76-4f59-a5f9-7c37ba761692" providerId="ADAL" clId="{F67C6160-B252-404E-AACE-E88C7C74EFE3}" dt="2019-11-04T21:13:37.564" v="7" actId="2696"/>
        <pc:sldMkLst>
          <pc:docMk/>
          <pc:sldMk cId="3445276047" sldId="920"/>
        </pc:sldMkLst>
      </pc:sldChg>
      <pc:sldChg chg="del">
        <pc:chgData name="Brian Srivastava" userId="a20fc31f-ff76-4f59-a5f9-7c37ba761692" providerId="ADAL" clId="{F67C6160-B252-404E-AACE-E88C7C74EFE3}" dt="2019-11-04T21:13:37.514" v="2" actId="2696"/>
        <pc:sldMkLst>
          <pc:docMk/>
          <pc:sldMk cId="3278950111" sldId="946"/>
        </pc:sldMkLst>
      </pc:sldChg>
      <pc:sldChg chg="modSp add">
        <pc:chgData name="Brian Srivastava" userId="a20fc31f-ff76-4f59-a5f9-7c37ba761692" providerId="ADAL" clId="{F67C6160-B252-404E-AACE-E88C7C74EFE3}" dt="2019-11-04T21:16:28.998" v="240" actId="20577"/>
        <pc:sldMkLst>
          <pc:docMk/>
          <pc:sldMk cId="1948884814" sldId="948"/>
        </pc:sldMkLst>
        <pc:spChg chg="mod">
          <ac:chgData name="Brian Srivastava" userId="a20fc31f-ff76-4f59-a5f9-7c37ba761692" providerId="ADAL" clId="{F67C6160-B252-404E-AACE-E88C7C74EFE3}" dt="2019-11-04T21:16:28.998" v="240" actId="20577"/>
          <ac:spMkLst>
            <pc:docMk/>
            <pc:sldMk cId="1948884814" sldId="948"/>
            <ac:spMk id="2" creationId="{92497F7B-7C28-496A-A2D2-05C90F921EBF}"/>
          </ac:spMkLst>
        </pc:spChg>
      </pc:sldChg>
      <pc:sldMasterChg chg="del delSldLayout">
        <pc:chgData name="Brian Srivastava" userId="a20fc31f-ff76-4f59-a5f9-7c37ba761692" providerId="ADAL" clId="{F67C6160-B252-404E-AACE-E88C7C74EFE3}" dt="2019-11-04T21:13:38.549" v="202" actId="2696"/>
        <pc:sldMasterMkLst>
          <pc:docMk/>
          <pc:sldMasterMk cId="0" sldId="2147483648"/>
        </pc:sldMasterMkLst>
        <pc:sldLayoutChg chg="del">
          <pc:chgData name="Brian Srivastava" userId="a20fc31f-ff76-4f59-a5f9-7c37ba761692" providerId="ADAL" clId="{F67C6160-B252-404E-AACE-E88C7C74EFE3}" dt="2019-11-04T21:13:38.539" v="191" actId="2696"/>
          <pc:sldLayoutMkLst>
            <pc:docMk/>
            <pc:sldMasterMk cId="0" sldId="2147483648"/>
            <pc:sldLayoutMk cId="1110060823" sldId="2147483664"/>
          </pc:sldLayoutMkLst>
        </pc:sldLayoutChg>
        <pc:sldLayoutChg chg="del">
          <pc:chgData name="Brian Srivastava" userId="a20fc31f-ff76-4f59-a5f9-7c37ba761692" providerId="ADAL" clId="{F67C6160-B252-404E-AACE-E88C7C74EFE3}" dt="2019-11-04T21:13:38.540" v="192" actId="2696"/>
          <pc:sldLayoutMkLst>
            <pc:docMk/>
            <pc:sldMasterMk cId="0" sldId="2147483648"/>
            <pc:sldLayoutMk cId="2536537705" sldId="2147483665"/>
          </pc:sldLayoutMkLst>
        </pc:sldLayoutChg>
        <pc:sldLayoutChg chg="del">
          <pc:chgData name="Brian Srivastava" userId="a20fc31f-ff76-4f59-a5f9-7c37ba761692" providerId="ADAL" clId="{F67C6160-B252-404E-AACE-E88C7C74EFE3}" dt="2019-11-04T21:13:38.541" v="193" actId="2696"/>
          <pc:sldLayoutMkLst>
            <pc:docMk/>
            <pc:sldMasterMk cId="0" sldId="2147483648"/>
            <pc:sldLayoutMk cId="2445942039" sldId="2147483666"/>
          </pc:sldLayoutMkLst>
        </pc:sldLayoutChg>
        <pc:sldLayoutChg chg="del">
          <pc:chgData name="Brian Srivastava" userId="a20fc31f-ff76-4f59-a5f9-7c37ba761692" providerId="ADAL" clId="{F67C6160-B252-404E-AACE-E88C7C74EFE3}" dt="2019-11-04T21:13:38.542" v="194" actId="2696"/>
          <pc:sldLayoutMkLst>
            <pc:docMk/>
            <pc:sldMasterMk cId="0" sldId="2147483648"/>
            <pc:sldLayoutMk cId="875925608" sldId="2147483667"/>
          </pc:sldLayoutMkLst>
        </pc:sldLayoutChg>
        <pc:sldLayoutChg chg="del">
          <pc:chgData name="Brian Srivastava" userId="a20fc31f-ff76-4f59-a5f9-7c37ba761692" providerId="ADAL" clId="{F67C6160-B252-404E-AACE-E88C7C74EFE3}" dt="2019-11-04T21:13:38.543" v="195" actId="2696"/>
          <pc:sldLayoutMkLst>
            <pc:docMk/>
            <pc:sldMasterMk cId="0" sldId="2147483648"/>
            <pc:sldLayoutMk cId="1424624951" sldId="2147483668"/>
          </pc:sldLayoutMkLst>
        </pc:sldLayoutChg>
        <pc:sldLayoutChg chg="del">
          <pc:chgData name="Brian Srivastava" userId="a20fc31f-ff76-4f59-a5f9-7c37ba761692" providerId="ADAL" clId="{F67C6160-B252-404E-AACE-E88C7C74EFE3}" dt="2019-11-04T21:13:38.543" v="196" actId="2696"/>
          <pc:sldLayoutMkLst>
            <pc:docMk/>
            <pc:sldMasterMk cId="0" sldId="2147483648"/>
            <pc:sldLayoutMk cId="1761324901" sldId="2147483669"/>
          </pc:sldLayoutMkLst>
        </pc:sldLayoutChg>
        <pc:sldLayoutChg chg="del">
          <pc:chgData name="Brian Srivastava" userId="a20fc31f-ff76-4f59-a5f9-7c37ba761692" providerId="ADAL" clId="{F67C6160-B252-404E-AACE-E88C7C74EFE3}" dt="2019-11-04T21:13:38.544" v="197" actId="2696"/>
          <pc:sldLayoutMkLst>
            <pc:docMk/>
            <pc:sldMasterMk cId="0" sldId="2147483648"/>
            <pc:sldLayoutMk cId="659717992" sldId="2147483670"/>
          </pc:sldLayoutMkLst>
        </pc:sldLayoutChg>
        <pc:sldLayoutChg chg="del">
          <pc:chgData name="Brian Srivastava" userId="a20fc31f-ff76-4f59-a5f9-7c37ba761692" providerId="ADAL" clId="{F67C6160-B252-404E-AACE-E88C7C74EFE3}" dt="2019-11-04T21:13:38.545" v="198" actId="2696"/>
          <pc:sldLayoutMkLst>
            <pc:docMk/>
            <pc:sldMasterMk cId="0" sldId="2147483648"/>
            <pc:sldLayoutMk cId="2430279828" sldId="2147483671"/>
          </pc:sldLayoutMkLst>
        </pc:sldLayoutChg>
        <pc:sldLayoutChg chg="del">
          <pc:chgData name="Brian Srivastava" userId="a20fc31f-ff76-4f59-a5f9-7c37ba761692" providerId="ADAL" clId="{F67C6160-B252-404E-AACE-E88C7C74EFE3}" dt="2019-11-04T21:13:38.546" v="199" actId="2696"/>
          <pc:sldLayoutMkLst>
            <pc:docMk/>
            <pc:sldMasterMk cId="0" sldId="2147483648"/>
            <pc:sldLayoutMk cId="3791568550" sldId="2147483672"/>
          </pc:sldLayoutMkLst>
        </pc:sldLayoutChg>
        <pc:sldLayoutChg chg="del">
          <pc:chgData name="Brian Srivastava" userId="a20fc31f-ff76-4f59-a5f9-7c37ba761692" providerId="ADAL" clId="{F67C6160-B252-404E-AACE-E88C7C74EFE3}" dt="2019-11-04T21:13:38.547" v="200" actId="2696"/>
          <pc:sldLayoutMkLst>
            <pc:docMk/>
            <pc:sldMasterMk cId="0" sldId="2147483648"/>
            <pc:sldLayoutMk cId="2547111408" sldId="2147483673"/>
          </pc:sldLayoutMkLst>
        </pc:sldLayoutChg>
        <pc:sldLayoutChg chg="del">
          <pc:chgData name="Brian Srivastava" userId="a20fc31f-ff76-4f59-a5f9-7c37ba761692" providerId="ADAL" clId="{F67C6160-B252-404E-AACE-E88C7C74EFE3}" dt="2019-11-04T21:13:38.548" v="201" actId="2696"/>
          <pc:sldLayoutMkLst>
            <pc:docMk/>
            <pc:sldMasterMk cId="0" sldId="2147483648"/>
            <pc:sldLayoutMk cId="1436004339" sldId="2147483674"/>
          </pc:sldLayoutMkLst>
        </pc:sldLayoutChg>
      </pc:sldMasterChg>
      <pc:sldMasterChg chg="del delSldLayout">
        <pc:chgData name="Brian Srivastava" userId="a20fc31f-ff76-4f59-a5f9-7c37ba761692" providerId="ADAL" clId="{F67C6160-B252-404E-AACE-E88C7C74EFE3}" dt="2019-11-04T21:13:38.154" v="103" actId="2696"/>
        <pc:sldMasterMkLst>
          <pc:docMk/>
          <pc:sldMasterMk cId="0" sldId="2147483649"/>
        </pc:sldMasterMkLst>
        <pc:sldLayoutChg chg="del">
          <pc:chgData name="Brian Srivastava" userId="a20fc31f-ff76-4f59-a5f9-7c37ba761692" providerId="ADAL" clId="{F67C6160-B252-404E-AACE-E88C7C74EFE3}" dt="2019-11-04T21:13:38.142" v="92" actId="2696"/>
          <pc:sldLayoutMkLst>
            <pc:docMk/>
            <pc:sldMasterMk cId="0" sldId="2147483649"/>
            <pc:sldLayoutMk cId="860067138" sldId="2147483675"/>
          </pc:sldLayoutMkLst>
        </pc:sldLayoutChg>
        <pc:sldLayoutChg chg="del">
          <pc:chgData name="Brian Srivastava" userId="a20fc31f-ff76-4f59-a5f9-7c37ba761692" providerId="ADAL" clId="{F67C6160-B252-404E-AACE-E88C7C74EFE3}" dt="2019-11-04T21:13:38.143" v="93" actId="2696"/>
          <pc:sldLayoutMkLst>
            <pc:docMk/>
            <pc:sldMasterMk cId="0" sldId="2147483649"/>
            <pc:sldLayoutMk cId="4228001986" sldId="2147483676"/>
          </pc:sldLayoutMkLst>
        </pc:sldLayoutChg>
        <pc:sldLayoutChg chg="del">
          <pc:chgData name="Brian Srivastava" userId="a20fc31f-ff76-4f59-a5f9-7c37ba761692" providerId="ADAL" clId="{F67C6160-B252-404E-AACE-E88C7C74EFE3}" dt="2019-11-04T21:13:38.144" v="94" actId="2696"/>
          <pc:sldLayoutMkLst>
            <pc:docMk/>
            <pc:sldMasterMk cId="0" sldId="2147483649"/>
            <pc:sldLayoutMk cId="3252297052" sldId="2147483677"/>
          </pc:sldLayoutMkLst>
        </pc:sldLayoutChg>
        <pc:sldLayoutChg chg="del">
          <pc:chgData name="Brian Srivastava" userId="a20fc31f-ff76-4f59-a5f9-7c37ba761692" providerId="ADAL" clId="{F67C6160-B252-404E-AACE-E88C7C74EFE3}" dt="2019-11-04T21:13:38.146" v="95" actId="2696"/>
          <pc:sldLayoutMkLst>
            <pc:docMk/>
            <pc:sldMasterMk cId="0" sldId="2147483649"/>
            <pc:sldLayoutMk cId="1208204668" sldId="2147483678"/>
          </pc:sldLayoutMkLst>
        </pc:sldLayoutChg>
        <pc:sldLayoutChg chg="del">
          <pc:chgData name="Brian Srivastava" userId="a20fc31f-ff76-4f59-a5f9-7c37ba761692" providerId="ADAL" clId="{F67C6160-B252-404E-AACE-E88C7C74EFE3}" dt="2019-11-04T21:13:38.147" v="96" actId="2696"/>
          <pc:sldLayoutMkLst>
            <pc:docMk/>
            <pc:sldMasterMk cId="0" sldId="2147483649"/>
            <pc:sldLayoutMk cId="853050678" sldId="2147483679"/>
          </pc:sldLayoutMkLst>
        </pc:sldLayoutChg>
        <pc:sldLayoutChg chg="del">
          <pc:chgData name="Brian Srivastava" userId="a20fc31f-ff76-4f59-a5f9-7c37ba761692" providerId="ADAL" clId="{F67C6160-B252-404E-AACE-E88C7C74EFE3}" dt="2019-11-04T21:13:38.147" v="97" actId="2696"/>
          <pc:sldLayoutMkLst>
            <pc:docMk/>
            <pc:sldMasterMk cId="0" sldId="2147483649"/>
            <pc:sldLayoutMk cId="2128454211" sldId="2147483680"/>
          </pc:sldLayoutMkLst>
        </pc:sldLayoutChg>
        <pc:sldLayoutChg chg="del">
          <pc:chgData name="Brian Srivastava" userId="a20fc31f-ff76-4f59-a5f9-7c37ba761692" providerId="ADAL" clId="{F67C6160-B252-404E-AACE-E88C7C74EFE3}" dt="2019-11-04T21:13:38.148" v="98" actId="2696"/>
          <pc:sldLayoutMkLst>
            <pc:docMk/>
            <pc:sldMasterMk cId="0" sldId="2147483649"/>
            <pc:sldLayoutMk cId="1918184733" sldId="2147483681"/>
          </pc:sldLayoutMkLst>
        </pc:sldLayoutChg>
        <pc:sldLayoutChg chg="del">
          <pc:chgData name="Brian Srivastava" userId="a20fc31f-ff76-4f59-a5f9-7c37ba761692" providerId="ADAL" clId="{F67C6160-B252-404E-AACE-E88C7C74EFE3}" dt="2019-11-04T21:13:38.149" v="99" actId="2696"/>
          <pc:sldLayoutMkLst>
            <pc:docMk/>
            <pc:sldMasterMk cId="0" sldId="2147483649"/>
            <pc:sldLayoutMk cId="4279755846" sldId="2147483682"/>
          </pc:sldLayoutMkLst>
        </pc:sldLayoutChg>
        <pc:sldLayoutChg chg="del">
          <pc:chgData name="Brian Srivastava" userId="a20fc31f-ff76-4f59-a5f9-7c37ba761692" providerId="ADAL" clId="{F67C6160-B252-404E-AACE-E88C7C74EFE3}" dt="2019-11-04T21:13:38.150" v="100" actId="2696"/>
          <pc:sldLayoutMkLst>
            <pc:docMk/>
            <pc:sldMasterMk cId="0" sldId="2147483649"/>
            <pc:sldLayoutMk cId="3461836291" sldId="2147483683"/>
          </pc:sldLayoutMkLst>
        </pc:sldLayoutChg>
        <pc:sldLayoutChg chg="del">
          <pc:chgData name="Brian Srivastava" userId="a20fc31f-ff76-4f59-a5f9-7c37ba761692" providerId="ADAL" clId="{F67C6160-B252-404E-AACE-E88C7C74EFE3}" dt="2019-11-04T21:13:38.151" v="101" actId="2696"/>
          <pc:sldLayoutMkLst>
            <pc:docMk/>
            <pc:sldMasterMk cId="0" sldId="2147483649"/>
            <pc:sldLayoutMk cId="3629486292" sldId="2147483684"/>
          </pc:sldLayoutMkLst>
        </pc:sldLayoutChg>
        <pc:sldLayoutChg chg="del">
          <pc:chgData name="Brian Srivastava" userId="a20fc31f-ff76-4f59-a5f9-7c37ba761692" providerId="ADAL" clId="{F67C6160-B252-404E-AACE-E88C7C74EFE3}" dt="2019-11-04T21:13:38.152" v="102" actId="2696"/>
          <pc:sldLayoutMkLst>
            <pc:docMk/>
            <pc:sldMasterMk cId="0" sldId="2147483649"/>
            <pc:sldLayoutMk cId="1103118435" sldId="2147483685"/>
          </pc:sldLayoutMkLst>
        </pc:sldLayoutChg>
      </pc:sldMasterChg>
      <pc:sldMasterChg chg="del delSldLayout">
        <pc:chgData name="Brian Srivastava" userId="a20fc31f-ff76-4f59-a5f9-7c37ba761692" providerId="ADAL" clId="{F67C6160-B252-404E-AACE-E88C7C74EFE3}" dt="2019-11-04T21:13:38.173" v="116" actId="2696"/>
        <pc:sldMasterMkLst>
          <pc:docMk/>
          <pc:sldMasterMk cId="0" sldId="2147483650"/>
        </pc:sldMasterMkLst>
        <pc:sldLayoutChg chg="del">
          <pc:chgData name="Brian Srivastava" userId="a20fc31f-ff76-4f59-a5f9-7c37ba761692" providerId="ADAL" clId="{F67C6160-B252-404E-AACE-E88C7C74EFE3}" dt="2019-11-04T21:13:38.161" v="105" actId="2696"/>
          <pc:sldLayoutMkLst>
            <pc:docMk/>
            <pc:sldMasterMk cId="0" sldId="2147483650"/>
            <pc:sldLayoutMk cId="2228298640" sldId="2147483686"/>
          </pc:sldLayoutMkLst>
        </pc:sldLayoutChg>
        <pc:sldLayoutChg chg="del">
          <pc:chgData name="Brian Srivastava" userId="a20fc31f-ff76-4f59-a5f9-7c37ba761692" providerId="ADAL" clId="{F67C6160-B252-404E-AACE-E88C7C74EFE3}" dt="2019-11-04T21:13:38.162" v="106" actId="2696"/>
          <pc:sldLayoutMkLst>
            <pc:docMk/>
            <pc:sldMasterMk cId="0" sldId="2147483650"/>
            <pc:sldLayoutMk cId="100093214" sldId="2147483687"/>
          </pc:sldLayoutMkLst>
        </pc:sldLayoutChg>
        <pc:sldLayoutChg chg="del">
          <pc:chgData name="Brian Srivastava" userId="a20fc31f-ff76-4f59-a5f9-7c37ba761692" providerId="ADAL" clId="{F67C6160-B252-404E-AACE-E88C7C74EFE3}" dt="2019-11-04T21:13:38.163" v="107" actId="2696"/>
          <pc:sldLayoutMkLst>
            <pc:docMk/>
            <pc:sldMasterMk cId="0" sldId="2147483650"/>
            <pc:sldLayoutMk cId="2548888869" sldId="2147483688"/>
          </pc:sldLayoutMkLst>
        </pc:sldLayoutChg>
        <pc:sldLayoutChg chg="del">
          <pc:chgData name="Brian Srivastava" userId="a20fc31f-ff76-4f59-a5f9-7c37ba761692" providerId="ADAL" clId="{F67C6160-B252-404E-AACE-E88C7C74EFE3}" dt="2019-11-04T21:13:38.164" v="108" actId="2696"/>
          <pc:sldLayoutMkLst>
            <pc:docMk/>
            <pc:sldMasterMk cId="0" sldId="2147483650"/>
            <pc:sldLayoutMk cId="1257898204" sldId="2147483689"/>
          </pc:sldLayoutMkLst>
        </pc:sldLayoutChg>
        <pc:sldLayoutChg chg="del">
          <pc:chgData name="Brian Srivastava" userId="a20fc31f-ff76-4f59-a5f9-7c37ba761692" providerId="ADAL" clId="{F67C6160-B252-404E-AACE-E88C7C74EFE3}" dt="2019-11-04T21:13:38.165" v="109" actId="2696"/>
          <pc:sldLayoutMkLst>
            <pc:docMk/>
            <pc:sldMasterMk cId="0" sldId="2147483650"/>
            <pc:sldLayoutMk cId="3272258022" sldId="2147483690"/>
          </pc:sldLayoutMkLst>
        </pc:sldLayoutChg>
        <pc:sldLayoutChg chg="del">
          <pc:chgData name="Brian Srivastava" userId="a20fc31f-ff76-4f59-a5f9-7c37ba761692" providerId="ADAL" clId="{F67C6160-B252-404E-AACE-E88C7C74EFE3}" dt="2019-11-04T21:13:38.166" v="110" actId="2696"/>
          <pc:sldLayoutMkLst>
            <pc:docMk/>
            <pc:sldMasterMk cId="0" sldId="2147483650"/>
            <pc:sldLayoutMk cId="573480557" sldId="2147483691"/>
          </pc:sldLayoutMkLst>
        </pc:sldLayoutChg>
        <pc:sldLayoutChg chg="del">
          <pc:chgData name="Brian Srivastava" userId="a20fc31f-ff76-4f59-a5f9-7c37ba761692" providerId="ADAL" clId="{F67C6160-B252-404E-AACE-E88C7C74EFE3}" dt="2019-11-04T21:13:38.167" v="111" actId="2696"/>
          <pc:sldLayoutMkLst>
            <pc:docMk/>
            <pc:sldMasterMk cId="0" sldId="2147483650"/>
            <pc:sldLayoutMk cId="1230887354" sldId="2147483692"/>
          </pc:sldLayoutMkLst>
        </pc:sldLayoutChg>
        <pc:sldLayoutChg chg="del">
          <pc:chgData name="Brian Srivastava" userId="a20fc31f-ff76-4f59-a5f9-7c37ba761692" providerId="ADAL" clId="{F67C6160-B252-404E-AACE-E88C7C74EFE3}" dt="2019-11-04T21:13:38.168" v="112" actId="2696"/>
          <pc:sldLayoutMkLst>
            <pc:docMk/>
            <pc:sldMasterMk cId="0" sldId="2147483650"/>
            <pc:sldLayoutMk cId="2627868415" sldId="2147483693"/>
          </pc:sldLayoutMkLst>
        </pc:sldLayoutChg>
        <pc:sldLayoutChg chg="del">
          <pc:chgData name="Brian Srivastava" userId="a20fc31f-ff76-4f59-a5f9-7c37ba761692" providerId="ADAL" clId="{F67C6160-B252-404E-AACE-E88C7C74EFE3}" dt="2019-11-04T21:13:38.169" v="113" actId="2696"/>
          <pc:sldLayoutMkLst>
            <pc:docMk/>
            <pc:sldMasterMk cId="0" sldId="2147483650"/>
            <pc:sldLayoutMk cId="190645521" sldId="2147483694"/>
          </pc:sldLayoutMkLst>
        </pc:sldLayoutChg>
        <pc:sldLayoutChg chg="del">
          <pc:chgData name="Brian Srivastava" userId="a20fc31f-ff76-4f59-a5f9-7c37ba761692" providerId="ADAL" clId="{F67C6160-B252-404E-AACE-E88C7C74EFE3}" dt="2019-11-04T21:13:38.170" v="114" actId="2696"/>
          <pc:sldLayoutMkLst>
            <pc:docMk/>
            <pc:sldMasterMk cId="0" sldId="2147483650"/>
            <pc:sldLayoutMk cId="2623392781" sldId="2147483695"/>
          </pc:sldLayoutMkLst>
        </pc:sldLayoutChg>
        <pc:sldLayoutChg chg="del">
          <pc:chgData name="Brian Srivastava" userId="a20fc31f-ff76-4f59-a5f9-7c37ba761692" providerId="ADAL" clId="{F67C6160-B252-404E-AACE-E88C7C74EFE3}" dt="2019-11-04T21:13:38.171" v="115" actId="2696"/>
          <pc:sldLayoutMkLst>
            <pc:docMk/>
            <pc:sldMasterMk cId="0" sldId="2147483650"/>
            <pc:sldLayoutMk cId="1986272190" sldId="2147483696"/>
          </pc:sldLayoutMkLst>
        </pc:sldLayoutChg>
      </pc:sldMasterChg>
      <pc:sldMasterChg chg="del delSldLayout">
        <pc:chgData name="Brian Srivastava" userId="a20fc31f-ff76-4f59-a5f9-7c37ba761692" providerId="ADAL" clId="{F67C6160-B252-404E-AACE-E88C7C74EFE3}" dt="2019-11-04T21:13:37.689" v="30" actId="2696"/>
        <pc:sldMasterMkLst>
          <pc:docMk/>
          <pc:sldMasterMk cId="0" sldId="2147483651"/>
        </pc:sldMasterMkLst>
        <pc:sldLayoutChg chg="del">
          <pc:chgData name="Brian Srivastava" userId="a20fc31f-ff76-4f59-a5f9-7c37ba761692" providerId="ADAL" clId="{F67C6160-B252-404E-AACE-E88C7C74EFE3}" dt="2019-11-04T21:13:37.674" v="19" actId="2696"/>
          <pc:sldLayoutMkLst>
            <pc:docMk/>
            <pc:sldMasterMk cId="0" sldId="2147483651"/>
            <pc:sldLayoutMk cId="2991343767" sldId="2147483697"/>
          </pc:sldLayoutMkLst>
        </pc:sldLayoutChg>
        <pc:sldLayoutChg chg="del">
          <pc:chgData name="Brian Srivastava" userId="a20fc31f-ff76-4f59-a5f9-7c37ba761692" providerId="ADAL" clId="{F67C6160-B252-404E-AACE-E88C7C74EFE3}" dt="2019-11-04T21:13:37.675" v="20" actId="2696"/>
          <pc:sldLayoutMkLst>
            <pc:docMk/>
            <pc:sldMasterMk cId="0" sldId="2147483651"/>
            <pc:sldLayoutMk cId="887193261" sldId="2147483698"/>
          </pc:sldLayoutMkLst>
        </pc:sldLayoutChg>
        <pc:sldLayoutChg chg="del">
          <pc:chgData name="Brian Srivastava" userId="a20fc31f-ff76-4f59-a5f9-7c37ba761692" providerId="ADAL" clId="{F67C6160-B252-404E-AACE-E88C7C74EFE3}" dt="2019-11-04T21:13:37.676" v="21" actId="2696"/>
          <pc:sldLayoutMkLst>
            <pc:docMk/>
            <pc:sldMasterMk cId="0" sldId="2147483651"/>
            <pc:sldLayoutMk cId="3407395805" sldId="2147483699"/>
          </pc:sldLayoutMkLst>
        </pc:sldLayoutChg>
        <pc:sldLayoutChg chg="del">
          <pc:chgData name="Brian Srivastava" userId="a20fc31f-ff76-4f59-a5f9-7c37ba761692" providerId="ADAL" clId="{F67C6160-B252-404E-AACE-E88C7C74EFE3}" dt="2019-11-04T21:13:37.677" v="22" actId="2696"/>
          <pc:sldLayoutMkLst>
            <pc:docMk/>
            <pc:sldMasterMk cId="0" sldId="2147483651"/>
            <pc:sldLayoutMk cId="340283414" sldId="2147483700"/>
          </pc:sldLayoutMkLst>
        </pc:sldLayoutChg>
        <pc:sldLayoutChg chg="del">
          <pc:chgData name="Brian Srivastava" userId="a20fc31f-ff76-4f59-a5f9-7c37ba761692" providerId="ADAL" clId="{F67C6160-B252-404E-AACE-E88C7C74EFE3}" dt="2019-11-04T21:13:37.679" v="23" actId="2696"/>
          <pc:sldLayoutMkLst>
            <pc:docMk/>
            <pc:sldMasterMk cId="0" sldId="2147483651"/>
            <pc:sldLayoutMk cId="158736510" sldId="2147483701"/>
          </pc:sldLayoutMkLst>
        </pc:sldLayoutChg>
        <pc:sldLayoutChg chg="del">
          <pc:chgData name="Brian Srivastava" userId="a20fc31f-ff76-4f59-a5f9-7c37ba761692" providerId="ADAL" clId="{F67C6160-B252-404E-AACE-E88C7C74EFE3}" dt="2019-11-04T21:13:37.681" v="24" actId="2696"/>
          <pc:sldLayoutMkLst>
            <pc:docMk/>
            <pc:sldMasterMk cId="0" sldId="2147483651"/>
            <pc:sldLayoutMk cId="4165174063" sldId="2147483702"/>
          </pc:sldLayoutMkLst>
        </pc:sldLayoutChg>
        <pc:sldLayoutChg chg="del">
          <pc:chgData name="Brian Srivastava" userId="a20fc31f-ff76-4f59-a5f9-7c37ba761692" providerId="ADAL" clId="{F67C6160-B252-404E-AACE-E88C7C74EFE3}" dt="2019-11-04T21:13:37.682" v="25" actId="2696"/>
          <pc:sldLayoutMkLst>
            <pc:docMk/>
            <pc:sldMasterMk cId="0" sldId="2147483651"/>
            <pc:sldLayoutMk cId="273229802" sldId="2147483703"/>
          </pc:sldLayoutMkLst>
        </pc:sldLayoutChg>
        <pc:sldLayoutChg chg="del">
          <pc:chgData name="Brian Srivastava" userId="a20fc31f-ff76-4f59-a5f9-7c37ba761692" providerId="ADAL" clId="{F67C6160-B252-404E-AACE-E88C7C74EFE3}" dt="2019-11-04T21:13:37.683" v="26" actId="2696"/>
          <pc:sldLayoutMkLst>
            <pc:docMk/>
            <pc:sldMasterMk cId="0" sldId="2147483651"/>
            <pc:sldLayoutMk cId="2355875924" sldId="2147483704"/>
          </pc:sldLayoutMkLst>
        </pc:sldLayoutChg>
        <pc:sldLayoutChg chg="del">
          <pc:chgData name="Brian Srivastava" userId="a20fc31f-ff76-4f59-a5f9-7c37ba761692" providerId="ADAL" clId="{F67C6160-B252-404E-AACE-E88C7C74EFE3}" dt="2019-11-04T21:13:37.685" v="27" actId="2696"/>
          <pc:sldLayoutMkLst>
            <pc:docMk/>
            <pc:sldMasterMk cId="0" sldId="2147483651"/>
            <pc:sldLayoutMk cId="593225549" sldId="2147483705"/>
          </pc:sldLayoutMkLst>
        </pc:sldLayoutChg>
        <pc:sldLayoutChg chg="del">
          <pc:chgData name="Brian Srivastava" userId="a20fc31f-ff76-4f59-a5f9-7c37ba761692" providerId="ADAL" clId="{F67C6160-B252-404E-AACE-E88C7C74EFE3}" dt="2019-11-04T21:13:37.686" v="28" actId="2696"/>
          <pc:sldLayoutMkLst>
            <pc:docMk/>
            <pc:sldMasterMk cId="0" sldId="2147483651"/>
            <pc:sldLayoutMk cId="3203910762" sldId="2147483706"/>
          </pc:sldLayoutMkLst>
        </pc:sldLayoutChg>
        <pc:sldLayoutChg chg="del">
          <pc:chgData name="Brian Srivastava" userId="a20fc31f-ff76-4f59-a5f9-7c37ba761692" providerId="ADAL" clId="{F67C6160-B252-404E-AACE-E88C7C74EFE3}" dt="2019-11-04T21:13:37.687" v="29" actId="2696"/>
          <pc:sldLayoutMkLst>
            <pc:docMk/>
            <pc:sldMasterMk cId="0" sldId="2147483651"/>
            <pc:sldLayoutMk cId="1440304099" sldId="2147483707"/>
          </pc:sldLayoutMkLst>
        </pc:sldLayoutChg>
      </pc:sldMasterChg>
      <pc:sldMasterChg chg="del delSldLayout">
        <pc:chgData name="Brian Srivastava" userId="a20fc31f-ff76-4f59-a5f9-7c37ba761692" providerId="ADAL" clId="{F67C6160-B252-404E-AACE-E88C7C74EFE3}" dt="2019-11-04T21:13:37.921" v="67" actId="2696"/>
        <pc:sldMasterMkLst>
          <pc:docMk/>
          <pc:sldMasterMk cId="0" sldId="2147483652"/>
        </pc:sldMasterMkLst>
        <pc:sldLayoutChg chg="del">
          <pc:chgData name="Brian Srivastava" userId="a20fc31f-ff76-4f59-a5f9-7c37ba761692" providerId="ADAL" clId="{F67C6160-B252-404E-AACE-E88C7C74EFE3}" dt="2019-11-04T21:13:37.907" v="56" actId="2696"/>
          <pc:sldLayoutMkLst>
            <pc:docMk/>
            <pc:sldMasterMk cId="0" sldId="2147483652"/>
            <pc:sldLayoutMk cId="3724756268" sldId="2147483708"/>
          </pc:sldLayoutMkLst>
        </pc:sldLayoutChg>
        <pc:sldLayoutChg chg="del">
          <pc:chgData name="Brian Srivastava" userId="a20fc31f-ff76-4f59-a5f9-7c37ba761692" providerId="ADAL" clId="{F67C6160-B252-404E-AACE-E88C7C74EFE3}" dt="2019-11-04T21:13:37.909" v="57" actId="2696"/>
          <pc:sldLayoutMkLst>
            <pc:docMk/>
            <pc:sldMasterMk cId="0" sldId="2147483652"/>
            <pc:sldLayoutMk cId="286796021" sldId="2147483709"/>
          </pc:sldLayoutMkLst>
        </pc:sldLayoutChg>
        <pc:sldLayoutChg chg="del">
          <pc:chgData name="Brian Srivastava" userId="a20fc31f-ff76-4f59-a5f9-7c37ba761692" providerId="ADAL" clId="{F67C6160-B252-404E-AACE-E88C7C74EFE3}" dt="2019-11-04T21:13:37.910" v="58" actId="2696"/>
          <pc:sldLayoutMkLst>
            <pc:docMk/>
            <pc:sldMasterMk cId="0" sldId="2147483652"/>
            <pc:sldLayoutMk cId="2783429046" sldId="2147483710"/>
          </pc:sldLayoutMkLst>
        </pc:sldLayoutChg>
        <pc:sldLayoutChg chg="del">
          <pc:chgData name="Brian Srivastava" userId="a20fc31f-ff76-4f59-a5f9-7c37ba761692" providerId="ADAL" clId="{F67C6160-B252-404E-AACE-E88C7C74EFE3}" dt="2019-11-04T21:13:37.911" v="59" actId="2696"/>
          <pc:sldLayoutMkLst>
            <pc:docMk/>
            <pc:sldMasterMk cId="0" sldId="2147483652"/>
            <pc:sldLayoutMk cId="1828466971" sldId="2147483711"/>
          </pc:sldLayoutMkLst>
        </pc:sldLayoutChg>
        <pc:sldLayoutChg chg="del">
          <pc:chgData name="Brian Srivastava" userId="a20fc31f-ff76-4f59-a5f9-7c37ba761692" providerId="ADAL" clId="{F67C6160-B252-404E-AACE-E88C7C74EFE3}" dt="2019-11-04T21:13:37.913" v="60" actId="2696"/>
          <pc:sldLayoutMkLst>
            <pc:docMk/>
            <pc:sldMasterMk cId="0" sldId="2147483652"/>
            <pc:sldLayoutMk cId="2452626589" sldId="2147483712"/>
          </pc:sldLayoutMkLst>
        </pc:sldLayoutChg>
        <pc:sldLayoutChg chg="del">
          <pc:chgData name="Brian Srivastava" userId="a20fc31f-ff76-4f59-a5f9-7c37ba761692" providerId="ADAL" clId="{F67C6160-B252-404E-AACE-E88C7C74EFE3}" dt="2019-11-04T21:13:37.914" v="61" actId="2696"/>
          <pc:sldLayoutMkLst>
            <pc:docMk/>
            <pc:sldMasterMk cId="0" sldId="2147483652"/>
            <pc:sldLayoutMk cId="1499784010" sldId="2147483713"/>
          </pc:sldLayoutMkLst>
        </pc:sldLayoutChg>
        <pc:sldLayoutChg chg="del">
          <pc:chgData name="Brian Srivastava" userId="a20fc31f-ff76-4f59-a5f9-7c37ba761692" providerId="ADAL" clId="{F67C6160-B252-404E-AACE-E88C7C74EFE3}" dt="2019-11-04T21:13:37.915" v="62" actId="2696"/>
          <pc:sldLayoutMkLst>
            <pc:docMk/>
            <pc:sldMasterMk cId="0" sldId="2147483652"/>
            <pc:sldLayoutMk cId="4161730470" sldId="2147483714"/>
          </pc:sldLayoutMkLst>
        </pc:sldLayoutChg>
        <pc:sldLayoutChg chg="del">
          <pc:chgData name="Brian Srivastava" userId="a20fc31f-ff76-4f59-a5f9-7c37ba761692" providerId="ADAL" clId="{F67C6160-B252-404E-AACE-E88C7C74EFE3}" dt="2019-11-04T21:13:37.916" v="63" actId="2696"/>
          <pc:sldLayoutMkLst>
            <pc:docMk/>
            <pc:sldMasterMk cId="0" sldId="2147483652"/>
            <pc:sldLayoutMk cId="3983943565" sldId="2147483715"/>
          </pc:sldLayoutMkLst>
        </pc:sldLayoutChg>
        <pc:sldLayoutChg chg="del">
          <pc:chgData name="Brian Srivastava" userId="a20fc31f-ff76-4f59-a5f9-7c37ba761692" providerId="ADAL" clId="{F67C6160-B252-404E-AACE-E88C7C74EFE3}" dt="2019-11-04T21:13:37.917" v="64" actId="2696"/>
          <pc:sldLayoutMkLst>
            <pc:docMk/>
            <pc:sldMasterMk cId="0" sldId="2147483652"/>
            <pc:sldLayoutMk cId="4126706226" sldId="2147483716"/>
          </pc:sldLayoutMkLst>
        </pc:sldLayoutChg>
        <pc:sldLayoutChg chg="del">
          <pc:chgData name="Brian Srivastava" userId="a20fc31f-ff76-4f59-a5f9-7c37ba761692" providerId="ADAL" clId="{F67C6160-B252-404E-AACE-E88C7C74EFE3}" dt="2019-11-04T21:13:37.918" v="65" actId="2696"/>
          <pc:sldLayoutMkLst>
            <pc:docMk/>
            <pc:sldMasterMk cId="0" sldId="2147483652"/>
            <pc:sldLayoutMk cId="1299694048" sldId="2147483717"/>
          </pc:sldLayoutMkLst>
        </pc:sldLayoutChg>
        <pc:sldLayoutChg chg="del">
          <pc:chgData name="Brian Srivastava" userId="a20fc31f-ff76-4f59-a5f9-7c37ba761692" providerId="ADAL" clId="{F67C6160-B252-404E-AACE-E88C7C74EFE3}" dt="2019-11-04T21:13:37.919" v="66" actId="2696"/>
          <pc:sldLayoutMkLst>
            <pc:docMk/>
            <pc:sldMasterMk cId="0" sldId="2147483652"/>
            <pc:sldLayoutMk cId="152824196" sldId="2147483718"/>
          </pc:sldLayoutMkLst>
        </pc:sldLayoutChg>
      </pc:sldMasterChg>
      <pc:sldMasterChg chg="del delSldLayout">
        <pc:chgData name="Brian Srivastava" userId="a20fc31f-ff76-4f59-a5f9-7c37ba761692" providerId="ADAL" clId="{F67C6160-B252-404E-AACE-E88C7C74EFE3}" dt="2019-11-04T21:13:38.242" v="148" actId="2696"/>
        <pc:sldMasterMkLst>
          <pc:docMk/>
          <pc:sldMasterMk cId="0" sldId="2147483653"/>
        </pc:sldMasterMkLst>
        <pc:sldLayoutChg chg="del">
          <pc:chgData name="Brian Srivastava" userId="a20fc31f-ff76-4f59-a5f9-7c37ba761692" providerId="ADAL" clId="{F67C6160-B252-404E-AACE-E88C7C74EFE3}" dt="2019-11-04T21:13:38.231" v="137" actId="2696"/>
          <pc:sldLayoutMkLst>
            <pc:docMk/>
            <pc:sldMasterMk cId="0" sldId="2147483653"/>
            <pc:sldLayoutMk cId="2853927564" sldId="2147483719"/>
          </pc:sldLayoutMkLst>
        </pc:sldLayoutChg>
        <pc:sldLayoutChg chg="del">
          <pc:chgData name="Brian Srivastava" userId="a20fc31f-ff76-4f59-a5f9-7c37ba761692" providerId="ADAL" clId="{F67C6160-B252-404E-AACE-E88C7C74EFE3}" dt="2019-11-04T21:13:38.232" v="138" actId="2696"/>
          <pc:sldLayoutMkLst>
            <pc:docMk/>
            <pc:sldMasterMk cId="0" sldId="2147483653"/>
            <pc:sldLayoutMk cId="705668309" sldId="2147483720"/>
          </pc:sldLayoutMkLst>
        </pc:sldLayoutChg>
        <pc:sldLayoutChg chg="del">
          <pc:chgData name="Brian Srivastava" userId="a20fc31f-ff76-4f59-a5f9-7c37ba761692" providerId="ADAL" clId="{F67C6160-B252-404E-AACE-E88C7C74EFE3}" dt="2019-11-04T21:13:38.233" v="139" actId="2696"/>
          <pc:sldLayoutMkLst>
            <pc:docMk/>
            <pc:sldMasterMk cId="0" sldId="2147483653"/>
            <pc:sldLayoutMk cId="565732947" sldId="2147483721"/>
          </pc:sldLayoutMkLst>
        </pc:sldLayoutChg>
        <pc:sldLayoutChg chg="del">
          <pc:chgData name="Brian Srivastava" userId="a20fc31f-ff76-4f59-a5f9-7c37ba761692" providerId="ADAL" clId="{F67C6160-B252-404E-AACE-E88C7C74EFE3}" dt="2019-11-04T21:13:38.234" v="140" actId="2696"/>
          <pc:sldLayoutMkLst>
            <pc:docMk/>
            <pc:sldMasterMk cId="0" sldId="2147483653"/>
            <pc:sldLayoutMk cId="3223884585" sldId="2147483722"/>
          </pc:sldLayoutMkLst>
        </pc:sldLayoutChg>
        <pc:sldLayoutChg chg="del">
          <pc:chgData name="Brian Srivastava" userId="a20fc31f-ff76-4f59-a5f9-7c37ba761692" providerId="ADAL" clId="{F67C6160-B252-404E-AACE-E88C7C74EFE3}" dt="2019-11-04T21:13:38.235" v="141" actId="2696"/>
          <pc:sldLayoutMkLst>
            <pc:docMk/>
            <pc:sldMasterMk cId="0" sldId="2147483653"/>
            <pc:sldLayoutMk cId="2829924625" sldId="2147483723"/>
          </pc:sldLayoutMkLst>
        </pc:sldLayoutChg>
        <pc:sldLayoutChg chg="del">
          <pc:chgData name="Brian Srivastava" userId="a20fc31f-ff76-4f59-a5f9-7c37ba761692" providerId="ADAL" clId="{F67C6160-B252-404E-AACE-E88C7C74EFE3}" dt="2019-11-04T21:13:38.236" v="142" actId="2696"/>
          <pc:sldLayoutMkLst>
            <pc:docMk/>
            <pc:sldMasterMk cId="0" sldId="2147483653"/>
            <pc:sldLayoutMk cId="3580201388" sldId="2147483724"/>
          </pc:sldLayoutMkLst>
        </pc:sldLayoutChg>
        <pc:sldLayoutChg chg="del">
          <pc:chgData name="Brian Srivastava" userId="a20fc31f-ff76-4f59-a5f9-7c37ba761692" providerId="ADAL" clId="{F67C6160-B252-404E-AACE-E88C7C74EFE3}" dt="2019-11-04T21:13:38.236" v="143" actId="2696"/>
          <pc:sldLayoutMkLst>
            <pc:docMk/>
            <pc:sldMasterMk cId="0" sldId="2147483653"/>
            <pc:sldLayoutMk cId="635833325" sldId="2147483725"/>
          </pc:sldLayoutMkLst>
        </pc:sldLayoutChg>
        <pc:sldLayoutChg chg="del">
          <pc:chgData name="Brian Srivastava" userId="a20fc31f-ff76-4f59-a5f9-7c37ba761692" providerId="ADAL" clId="{F67C6160-B252-404E-AACE-E88C7C74EFE3}" dt="2019-11-04T21:13:38.238" v="144" actId="2696"/>
          <pc:sldLayoutMkLst>
            <pc:docMk/>
            <pc:sldMasterMk cId="0" sldId="2147483653"/>
            <pc:sldLayoutMk cId="3391296579" sldId="2147483726"/>
          </pc:sldLayoutMkLst>
        </pc:sldLayoutChg>
        <pc:sldLayoutChg chg="del">
          <pc:chgData name="Brian Srivastava" userId="a20fc31f-ff76-4f59-a5f9-7c37ba761692" providerId="ADAL" clId="{F67C6160-B252-404E-AACE-E88C7C74EFE3}" dt="2019-11-04T21:13:38.239" v="145" actId="2696"/>
          <pc:sldLayoutMkLst>
            <pc:docMk/>
            <pc:sldMasterMk cId="0" sldId="2147483653"/>
            <pc:sldLayoutMk cId="1285261259" sldId="2147483727"/>
          </pc:sldLayoutMkLst>
        </pc:sldLayoutChg>
        <pc:sldLayoutChg chg="del">
          <pc:chgData name="Brian Srivastava" userId="a20fc31f-ff76-4f59-a5f9-7c37ba761692" providerId="ADAL" clId="{F67C6160-B252-404E-AACE-E88C7C74EFE3}" dt="2019-11-04T21:13:38.240" v="146" actId="2696"/>
          <pc:sldLayoutMkLst>
            <pc:docMk/>
            <pc:sldMasterMk cId="0" sldId="2147483653"/>
            <pc:sldLayoutMk cId="995446924" sldId="2147483728"/>
          </pc:sldLayoutMkLst>
        </pc:sldLayoutChg>
        <pc:sldLayoutChg chg="del">
          <pc:chgData name="Brian Srivastava" userId="a20fc31f-ff76-4f59-a5f9-7c37ba761692" providerId="ADAL" clId="{F67C6160-B252-404E-AACE-E88C7C74EFE3}" dt="2019-11-04T21:13:38.241" v="147" actId="2696"/>
          <pc:sldLayoutMkLst>
            <pc:docMk/>
            <pc:sldMasterMk cId="0" sldId="2147483653"/>
            <pc:sldLayoutMk cId="1407355726" sldId="2147483729"/>
          </pc:sldLayoutMkLst>
        </pc:sldLayoutChg>
      </pc:sldMasterChg>
      <pc:sldMasterChg chg="del delSldLayout">
        <pc:chgData name="Brian Srivastava" userId="a20fc31f-ff76-4f59-a5f9-7c37ba761692" providerId="ADAL" clId="{F67C6160-B252-404E-AACE-E88C7C74EFE3}" dt="2019-11-04T21:13:38.226" v="135" actId="2696"/>
        <pc:sldMasterMkLst>
          <pc:docMk/>
          <pc:sldMasterMk cId="4275754461" sldId="2147483840"/>
        </pc:sldMasterMkLst>
        <pc:sldLayoutChg chg="del">
          <pc:chgData name="Brian Srivastava" userId="a20fc31f-ff76-4f59-a5f9-7c37ba761692" providerId="ADAL" clId="{F67C6160-B252-404E-AACE-E88C7C74EFE3}" dt="2019-11-04T21:13:38.215" v="124" actId="2696"/>
          <pc:sldLayoutMkLst>
            <pc:docMk/>
            <pc:sldMasterMk cId="4275754461" sldId="2147483840"/>
            <pc:sldLayoutMk cId="2698456133" sldId="2147483841"/>
          </pc:sldLayoutMkLst>
        </pc:sldLayoutChg>
        <pc:sldLayoutChg chg="del">
          <pc:chgData name="Brian Srivastava" userId="a20fc31f-ff76-4f59-a5f9-7c37ba761692" providerId="ADAL" clId="{F67C6160-B252-404E-AACE-E88C7C74EFE3}" dt="2019-11-04T21:13:38.216" v="125" actId="2696"/>
          <pc:sldLayoutMkLst>
            <pc:docMk/>
            <pc:sldMasterMk cId="4275754461" sldId="2147483840"/>
            <pc:sldLayoutMk cId="3330082623" sldId="2147483842"/>
          </pc:sldLayoutMkLst>
        </pc:sldLayoutChg>
        <pc:sldLayoutChg chg="del">
          <pc:chgData name="Brian Srivastava" userId="a20fc31f-ff76-4f59-a5f9-7c37ba761692" providerId="ADAL" clId="{F67C6160-B252-404E-AACE-E88C7C74EFE3}" dt="2019-11-04T21:13:38.217" v="126" actId="2696"/>
          <pc:sldLayoutMkLst>
            <pc:docMk/>
            <pc:sldMasterMk cId="4275754461" sldId="2147483840"/>
            <pc:sldLayoutMk cId="416817137" sldId="2147483843"/>
          </pc:sldLayoutMkLst>
        </pc:sldLayoutChg>
        <pc:sldLayoutChg chg="del">
          <pc:chgData name="Brian Srivastava" userId="a20fc31f-ff76-4f59-a5f9-7c37ba761692" providerId="ADAL" clId="{F67C6160-B252-404E-AACE-E88C7C74EFE3}" dt="2019-11-04T21:13:38.218" v="127" actId="2696"/>
          <pc:sldLayoutMkLst>
            <pc:docMk/>
            <pc:sldMasterMk cId="4275754461" sldId="2147483840"/>
            <pc:sldLayoutMk cId="3896882311" sldId="2147483844"/>
          </pc:sldLayoutMkLst>
        </pc:sldLayoutChg>
        <pc:sldLayoutChg chg="del">
          <pc:chgData name="Brian Srivastava" userId="a20fc31f-ff76-4f59-a5f9-7c37ba761692" providerId="ADAL" clId="{F67C6160-B252-404E-AACE-E88C7C74EFE3}" dt="2019-11-04T21:13:38.219" v="128" actId="2696"/>
          <pc:sldLayoutMkLst>
            <pc:docMk/>
            <pc:sldMasterMk cId="4275754461" sldId="2147483840"/>
            <pc:sldLayoutMk cId="1096697383" sldId="2147483845"/>
          </pc:sldLayoutMkLst>
        </pc:sldLayoutChg>
        <pc:sldLayoutChg chg="del">
          <pc:chgData name="Brian Srivastava" userId="a20fc31f-ff76-4f59-a5f9-7c37ba761692" providerId="ADAL" clId="{F67C6160-B252-404E-AACE-E88C7C74EFE3}" dt="2019-11-04T21:13:38.220" v="129" actId="2696"/>
          <pc:sldLayoutMkLst>
            <pc:docMk/>
            <pc:sldMasterMk cId="4275754461" sldId="2147483840"/>
            <pc:sldLayoutMk cId="3570961276" sldId="2147483846"/>
          </pc:sldLayoutMkLst>
        </pc:sldLayoutChg>
        <pc:sldLayoutChg chg="del">
          <pc:chgData name="Brian Srivastava" userId="a20fc31f-ff76-4f59-a5f9-7c37ba761692" providerId="ADAL" clId="{F67C6160-B252-404E-AACE-E88C7C74EFE3}" dt="2019-11-04T21:13:38.221" v="130" actId="2696"/>
          <pc:sldLayoutMkLst>
            <pc:docMk/>
            <pc:sldMasterMk cId="4275754461" sldId="2147483840"/>
            <pc:sldLayoutMk cId="328520284" sldId="2147483847"/>
          </pc:sldLayoutMkLst>
        </pc:sldLayoutChg>
        <pc:sldLayoutChg chg="del">
          <pc:chgData name="Brian Srivastava" userId="a20fc31f-ff76-4f59-a5f9-7c37ba761692" providerId="ADAL" clId="{F67C6160-B252-404E-AACE-E88C7C74EFE3}" dt="2019-11-04T21:13:38.222" v="131" actId="2696"/>
          <pc:sldLayoutMkLst>
            <pc:docMk/>
            <pc:sldMasterMk cId="4275754461" sldId="2147483840"/>
            <pc:sldLayoutMk cId="587079361" sldId="2147483848"/>
          </pc:sldLayoutMkLst>
        </pc:sldLayoutChg>
        <pc:sldLayoutChg chg="del">
          <pc:chgData name="Brian Srivastava" userId="a20fc31f-ff76-4f59-a5f9-7c37ba761692" providerId="ADAL" clId="{F67C6160-B252-404E-AACE-E88C7C74EFE3}" dt="2019-11-04T21:13:38.223" v="132" actId="2696"/>
          <pc:sldLayoutMkLst>
            <pc:docMk/>
            <pc:sldMasterMk cId="4275754461" sldId="2147483840"/>
            <pc:sldLayoutMk cId="344254223" sldId="2147483849"/>
          </pc:sldLayoutMkLst>
        </pc:sldLayoutChg>
        <pc:sldLayoutChg chg="del">
          <pc:chgData name="Brian Srivastava" userId="a20fc31f-ff76-4f59-a5f9-7c37ba761692" providerId="ADAL" clId="{F67C6160-B252-404E-AACE-E88C7C74EFE3}" dt="2019-11-04T21:13:38.223" v="133" actId="2696"/>
          <pc:sldLayoutMkLst>
            <pc:docMk/>
            <pc:sldMasterMk cId="4275754461" sldId="2147483840"/>
            <pc:sldLayoutMk cId="435543479" sldId="2147483850"/>
          </pc:sldLayoutMkLst>
        </pc:sldLayoutChg>
        <pc:sldLayoutChg chg="del">
          <pc:chgData name="Brian Srivastava" userId="a20fc31f-ff76-4f59-a5f9-7c37ba761692" providerId="ADAL" clId="{F67C6160-B252-404E-AACE-E88C7C74EFE3}" dt="2019-11-04T21:13:38.224" v="134" actId="2696"/>
          <pc:sldLayoutMkLst>
            <pc:docMk/>
            <pc:sldMasterMk cId="4275754461" sldId="2147483840"/>
            <pc:sldLayoutMk cId="3018263151" sldId="2147483851"/>
          </pc:sldLayoutMkLst>
        </pc:sldLayoutChg>
      </pc:sldMasterChg>
    </pc:docChg>
  </pc:docChgLst>
  <pc:docChgLst>
    <pc:chgData name="Brian Srivastava" userId="a20fc31f-ff76-4f59-a5f9-7c37ba761692" providerId="ADAL" clId="{1DEC3363-3941-4CFF-B0FC-4666D4C04FC2}"/>
    <pc:docChg chg="modSld">
      <pc:chgData name="Brian Srivastava" userId="a20fc31f-ff76-4f59-a5f9-7c37ba761692" providerId="ADAL" clId="{1DEC3363-3941-4CFF-B0FC-4666D4C04FC2}" dt="2018-11-05T20:25:27.309" v="2" actId="20577"/>
      <pc:docMkLst>
        <pc:docMk/>
      </pc:docMkLst>
      <pc:sldChg chg="modSp">
        <pc:chgData name="Brian Srivastava" userId="a20fc31f-ff76-4f59-a5f9-7c37ba761692" providerId="ADAL" clId="{1DEC3363-3941-4CFF-B0FC-4666D4C04FC2}" dt="2018-11-05T20:25:27.309" v="2" actId="20577"/>
        <pc:sldMkLst>
          <pc:docMk/>
          <pc:sldMk cId="2780519687" sldId="349"/>
        </pc:sldMkLst>
        <pc:spChg chg="mod">
          <ac:chgData name="Brian Srivastava" userId="a20fc31f-ff76-4f59-a5f9-7c37ba761692" providerId="ADAL" clId="{1DEC3363-3941-4CFF-B0FC-4666D4C04FC2}" dt="2018-11-05T20:25:27.309" v="2" actId="20577"/>
          <ac:spMkLst>
            <pc:docMk/>
            <pc:sldMk cId="2780519687" sldId="349"/>
            <ac:spMk id="2" creationId="{D0739FFF-CF58-40A3-9D78-C70C9F32419A}"/>
          </ac:spMkLst>
        </pc:spChg>
      </pc:sldChg>
    </pc:docChg>
  </pc:docChgLst>
  <pc:docChgLst>
    <pc:chgData name="Brian Srivastava" userId="a20fc31f-ff76-4f59-a5f9-7c37ba761692" providerId="ADAL" clId="{1B16650F-1000-48F9-9830-DA8D607EE306}"/>
    <pc:docChg chg="delSld modSld">
      <pc:chgData name="Brian Srivastava" userId="a20fc31f-ff76-4f59-a5f9-7c37ba761692" providerId="ADAL" clId="{1B16650F-1000-48F9-9830-DA8D607EE306}" dt="2018-11-05T21:57:40.172" v="11" actId="2696"/>
      <pc:docMkLst>
        <pc:docMk/>
      </pc:docMkLst>
      <pc:sldChg chg="modSp">
        <pc:chgData name="Brian Srivastava" userId="a20fc31f-ff76-4f59-a5f9-7c37ba761692" providerId="ADAL" clId="{1B16650F-1000-48F9-9830-DA8D607EE306}" dt="2018-11-05T21:38:06.956" v="2" actId="14100"/>
        <pc:sldMkLst>
          <pc:docMk/>
          <pc:sldMk cId="1068862146" sldId="289"/>
        </pc:sldMkLst>
        <pc:picChg chg="mod">
          <ac:chgData name="Brian Srivastava" userId="a20fc31f-ff76-4f59-a5f9-7c37ba761692" providerId="ADAL" clId="{1B16650F-1000-48F9-9830-DA8D607EE306}" dt="2018-11-05T21:38:06.956" v="2" actId="14100"/>
          <ac:picMkLst>
            <pc:docMk/>
            <pc:sldMk cId="1068862146" sldId="289"/>
            <ac:picMk id="6" creationId="{741178C6-452E-4801-9A3A-EC01C4F90698}"/>
          </ac:picMkLst>
        </pc:picChg>
      </pc:sldChg>
      <pc:sldChg chg="del">
        <pc:chgData name="Brian Srivastava" userId="a20fc31f-ff76-4f59-a5f9-7c37ba761692" providerId="ADAL" clId="{1B16650F-1000-48F9-9830-DA8D607EE306}" dt="2018-11-05T21:57:40.172" v="11" actId="2696"/>
        <pc:sldMkLst>
          <pc:docMk/>
          <pc:sldMk cId="3372229772" sldId="291"/>
        </pc:sldMkLst>
      </pc:sldChg>
      <pc:sldChg chg="modSp">
        <pc:chgData name="Brian Srivastava" userId="a20fc31f-ff76-4f59-a5f9-7c37ba761692" providerId="ADAL" clId="{1B16650F-1000-48F9-9830-DA8D607EE306}" dt="2018-11-05T21:30:35.182" v="1" actId="20577"/>
        <pc:sldMkLst>
          <pc:docMk/>
          <pc:sldMk cId="1754018434" sldId="932"/>
        </pc:sldMkLst>
        <pc:spChg chg="mod">
          <ac:chgData name="Brian Srivastava" userId="a20fc31f-ff76-4f59-a5f9-7c37ba761692" providerId="ADAL" clId="{1B16650F-1000-48F9-9830-DA8D607EE306}" dt="2018-11-05T21:30:35.182" v="1" actId="20577"/>
          <ac:spMkLst>
            <pc:docMk/>
            <pc:sldMk cId="1754018434" sldId="932"/>
            <ac:spMk id="6" creationId="{00B723E2-3D2E-4C7E-A1DD-249BE3BB1A98}"/>
          </ac:spMkLst>
        </pc:spChg>
      </pc:sldChg>
      <pc:sldChg chg="modSp">
        <pc:chgData name="Brian Srivastava" userId="a20fc31f-ff76-4f59-a5f9-7c37ba761692" providerId="ADAL" clId="{1B16650F-1000-48F9-9830-DA8D607EE306}" dt="2018-11-05T21:46:28.840" v="10" actId="14100"/>
        <pc:sldMkLst>
          <pc:docMk/>
          <pc:sldMk cId="1112767577" sldId="937"/>
        </pc:sldMkLst>
        <pc:spChg chg="mod">
          <ac:chgData name="Brian Srivastava" userId="a20fc31f-ff76-4f59-a5f9-7c37ba761692" providerId="ADAL" clId="{1B16650F-1000-48F9-9830-DA8D607EE306}" dt="2018-11-05T21:46:28.840" v="10" actId="14100"/>
          <ac:spMkLst>
            <pc:docMk/>
            <pc:sldMk cId="1112767577" sldId="937"/>
            <ac:spMk id="11" creationId="{F3B00A31-40F0-4707-B0E4-241DC505345B}"/>
          </ac:spMkLst>
        </pc:spChg>
        <pc:picChg chg="mod">
          <ac:chgData name="Brian Srivastava" userId="a20fc31f-ff76-4f59-a5f9-7c37ba761692" providerId="ADAL" clId="{1B16650F-1000-48F9-9830-DA8D607EE306}" dt="2018-11-05T21:46:16.694" v="7" actId="1076"/>
          <ac:picMkLst>
            <pc:docMk/>
            <pc:sldMk cId="1112767577" sldId="937"/>
            <ac:picMk id="5" creationId="{DF5913F5-DBA2-44DE-9A13-AFC285F836F8}"/>
          </ac:picMkLst>
        </pc:picChg>
        <pc:picChg chg="mod">
          <ac:chgData name="Brian Srivastava" userId="a20fc31f-ff76-4f59-a5f9-7c37ba761692" providerId="ADAL" clId="{1B16650F-1000-48F9-9830-DA8D607EE306}" dt="2018-11-05T21:46:06.451" v="3" actId="1076"/>
          <ac:picMkLst>
            <pc:docMk/>
            <pc:sldMk cId="1112767577" sldId="937"/>
            <ac:picMk id="7" creationId="{AEA8F20C-B73E-4F08-A609-99EC32E4A90E}"/>
          </ac:picMkLst>
        </pc:picChg>
        <pc:picChg chg="mod">
          <ac:chgData name="Brian Srivastava" userId="a20fc31f-ff76-4f59-a5f9-7c37ba761692" providerId="ADAL" clId="{1B16650F-1000-48F9-9830-DA8D607EE306}" dt="2018-11-05T21:46:18.642" v="8" actId="1076"/>
          <ac:picMkLst>
            <pc:docMk/>
            <pc:sldMk cId="1112767577" sldId="937"/>
            <ac:picMk id="9" creationId="{CB0AB407-A404-4C47-8911-B1C502092573}"/>
          </ac:picMkLst>
        </pc:picChg>
      </pc:sldChg>
    </pc:docChg>
  </pc:docChgLst>
  <pc:docChgLst>
    <pc:chgData name="Brian Srivastava" userId="a20fc31f-ff76-4f59-a5f9-7c37ba761692" providerId="ADAL" clId="{3F1C7DA7-963A-4D47-8D0A-8D4E0A0D83F6}"/>
    <pc:docChg chg="modSld">
      <pc:chgData name="Brian Srivastava" userId="a20fc31f-ff76-4f59-a5f9-7c37ba761692" providerId="ADAL" clId="{3F1C7DA7-963A-4D47-8D0A-8D4E0A0D83F6}" dt="2019-11-13T13:44:25.148" v="3" actId="14100"/>
      <pc:docMkLst>
        <pc:docMk/>
      </pc:docMkLst>
      <pc:sldChg chg="modSp">
        <pc:chgData name="Brian Srivastava" userId="a20fc31f-ff76-4f59-a5f9-7c37ba761692" providerId="ADAL" clId="{3F1C7DA7-963A-4D47-8D0A-8D4E0A0D83F6}" dt="2019-11-13T13:44:25.148" v="3" actId="14100"/>
        <pc:sldMkLst>
          <pc:docMk/>
          <pc:sldMk cId="0" sldId="580"/>
        </pc:sldMkLst>
        <pc:picChg chg="mod">
          <ac:chgData name="Brian Srivastava" userId="a20fc31f-ff76-4f59-a5f9-7c37ba761692" providerId="ADAL" clId="{3F1C7DA7-963A-4D47-8D0A-8D4E0A0D83F6}" dt="2019-11-13T13:44:25.148" v="3" actId="14100"/>
          <ac:picMkLst>
            <pc:docMk/>
            <pc:sldMk cId="0" sldId="580"/>
            <ac:picMk id="194" creationId="{00000000-0000-0000-0000-000000000000}"/>
          </ac:picMkLst>
        </pc:picChg>
      </pc:sldChg>
    </pc:docChg>
  </pc:docChgLst>
  <pc:docChgLst>
    <pc:chgData name="Brian Srivastava" userId="a20fc31f-ff76-4f59-a5f9-7c37ba761692" providerId="ADAL" clId="{94190603-18F6-487B-B5D8-873852429B07}"/>
    <pc:docChg chg="custSel modSld">
      <pc:chgData name="Brian Srivastava" userId="a20fc31f-ff76-4f59-a5f9-7c37ba761692" providerId="ADAL" clId="{94190603-18F6-487B-B5D8-873852429B07}" dt="2019-11-05T21:34:30.400" v="302" actId="207"/>
      <pc:docMkLst>
        <pc:docMk/>
      </pc:docMkLst>
      <pc:sldChg chg="modSp">
        <pc:chgData name="Brian Srivastava" userId="a20fc31f-ff76-4f59-a5f9-7c37ba761692" providerId="ADAL" clId="{94190603-18F6-487B-B5D8-873852429B07}" dt="2019-11-05T21:16:32.568" v="2" actId="1076"/>
        <pc:sldMkLst>
          <pc:docMk/>
          <pc:sldMk cId="1820141163" sldId="287"/>
        </pc:sldMkLst>
        <pc:picChg chg="mod">
          <ac:chgData name="Brian Srivastava" userId="a20fc31f-ff76-4f59-a5f9-7c37ba761692" providerId="ADAL" clId="{94190603-18F6-487B-B5D8-873852429B07}" dt="2019-11-05T21:16:32.568" v="2" actId="1076"/>
          <ac:picMkLst>
            <pc:docMk/>
            <pc:sldMk cId="1820141163" sldId="287"/>
            <ac:picMk id="12290" creationId="{477D3B1D-5973-4732-B51A-DB602C530685}"/>
          </ac:picMkLst>
        </pc:picChg>
      </pc:sldChg>
      <pc:sldChg chg="modSp">
        <pc:chgData name="Brian Srivastava" userId="a20fc31f-ff76-4f59-a5f9-7c37ba761692" providerId="ADAL" clId="{94190603-18F6-487B-B5D8-873852429B07}" dt="2019-11-05T21:17:10.732" v="7" actId="1076"/>
        <pc:sldMkLst>
          <pc:docMk/>
          <pc:sldMk cId="3148372822" sldId="295"/>
        </pc:sldMkLst>
        <pc:spChg chg="mod">
          <ac:chgData name="Brian Srivastava" userId="a20fc31f-ff76-4f59-a5f9-7c37ba761692" providerId="ADAL" clId="{94190603-18F6-487B-B5D8-873852429B07}" dt="2019-11-05T21:17:10.732" v="7" actId="1076"/>
          <ac:spMkLst>
            <pc:docMk/>
            <pc:sldMk cId="3148372822" sldId="295"/>
            <ac:spMk id="4" creationId="{136EA832-784F-40FE-9BBB-335C97BACED3}"/>
          </ac:spMkLst>
        </pc:spChg>
      </pc:sldChg>
      <pc:sldChg chg="modSp">
        <pc:chgData name="Brian Srivastava" userId="a20fc31f-ff76-4f59-a5f9-7c37ba761692" providerId="ADAL" clId="{94190603-18F6-487B-B5D8-873852429B07}" dt="2019-11-05T21:20:19.786" v="10" actId="1076"/>
        <pc:sldMkLst>
          <pc:docMk/>
          <pc:sldMk cId="0" sldId="509"/>
        </pc:sldMkLst>
        <pc:picChg chg="mod">
          <ac:chgData name="Brian Srivastava" userId="a20fc31f-ff76-4f59-a5f9-7c37ba761692" providerId="ADAL" clId="{94190603-18F6-487B-B5D8-873852429B07}" dt="2019-11-05T21:20:19.786" v="10" actId="1076"/>
          <ac:picMkLst>
            <pc:docMk/>
            <pc:sldMk cId="0" sldId="509"/>
            <ac:picMk id="94" creationId="{00000000-0000-0000-0000-000000000000}"/>
          </ac:picMkLst>
        </pc:picChg>
      </pc:sldChg>
      <pc:sldChg chg="modSp">
        <pc:chgData name="Brian Srivastava" userId="a20fc31f-ff76-4f59-a5f9-7c37ba761692" providerId="ADAL" clId="{94190603-18F6-487B-B5D8-873852429B07}" dt="2019-11-05T21:20:40.438" v="15" actId="403"/>
        <pc:sldMkLst>
          <pc:docMk/>
          <pc:sldMk cId="0" sldId="515"/>
        </pc:sldMkLst>
        <pc:spChg chg="mod">
          <ac:chgData name="Brian Srivastava" userId="a20fc31f-ff76-4f59-a5f9-7c37ba761692" providerId="ADAL" clId="{94190603-18F6-487B-B5D8-873852429B07}" dt="2019-11-05T21:20:40.438" v="15" actId="403"/>
          <ac:spMkLst>
            <pc:docMk/>
            <pc:sldMk cId="0" sldId="515"/>
            <ac:spMk id="114" creationId="{00000000-0000-0000-0000-000000000000}"/>
          </ac:spMkLst>
        </pc:spChg>
      </pc:sldChg>
      <pc:sldChg chg="modSp">
        <pc:chgData name="Brian Srivastava" userId="a20fc31f-ff76-4f59-a5f9-7c37ba761692" providerId="ADAL" clId="{94190603-18F6-487B-B5D8-873852429B07}" dt="2019-11-05T21:20:47.723" v="18" actId="207"/>
        <pc:sldMkLst>
          <pc:docMk/>
          <pc:sldMk cId="0" sldId="516"/>
        </pc:sldMkLst>
        <pc:spChg chg="mod">
          <ac:chgData name="Brian Srivastava" userId="a20fc31f-ff76-4f59-a5f9-7c37ba761692" providerId="ADAL" clId="{94190603-18F6-487B-B5D8-873852429B07}" dt="2019-11-05T21:20:47.723" v="18" actId="207"/>
          <ac:spMkLst>
            <pc:docMk/>
            <pc:sldMk cId="0" sldId="516"/>
            <ac:spMk id="118" creationId="{00000000-0000-0000-0000-000000000000}"/>
          </ac:spMkLst>
        </pc:spChg>
      </pc:sldChg>
      <pc:sldChg chg="modSp">
        <pc:chgData name="Brian Srivastava" userId="a20fc31f-ff76-4f59-a5f9-7c37ba761692" providerId="ADAL" clId="{94190603-18F6-487B-B5D8-873852429B07}" dt="2019-11-05T21:20:51.798" v="19" actId="207"/>
        <pc:sldMkLst>
          <pc:docMk/>
          <pc:sldMk cId="0" sldId="517"/>
        </pc:sldMkLst>
        <pc:spChg chg="mod">
          <ac:chgData name="Brian Srivastava" userId="a20fc31f-ff76-4f59-a5f9-7c37ba761692" providerId="ADAL" clId="{94190603-18F6-487B-B5D8-873852429B07}" dt="2019-11-05T21:20:51.798" v="19" actId="207"/>
          <ac:spMkLst>
            <pc:docMk/>
            <pc:sldMk cId="0" sldId="517"/>
            <ac:spMk id="121" creationId="{00000000-0000-0000-0000-000000000000}"/>
          </ac:spMkLst>
        </pc:spChg>
      </pc:sldChg>
      <pc:sldChg chg="modSp">
        <pc:chgData name="Brian Srivastava" userId="a20fc31f-ff76-4f59-a5f9-7c37ba761692" providerId="ADAL" clId="{94190603-18F6-487B-B5D8-873852429B07}" dt="2019-11-05T21:20:58.333" v="21" actId="207"/>
        <pc:sldMkLst>
          <pc:docMk/>
          <pc:sldMk cId="0" sldId="518"/>
        </pc:sldMkLst>
        <pc:spChg chg="mod">
          <ac:chgData name="Brian Srivastava" userId="a20fc31f-ff76-4f59-a5f9-7c37ba761692" providerId="ADAL" clId="{94190603-18F6-487B-B5D8-873852429B07}" dt="2019-11-05T21:20:58.333" v="21" actId="207"/>
          <ac:spMkLst>
            <pc:docMk/>
            <pc:sldMk cId="0" sldId="518"/>
            <ac:spMk id="124" creationId="{00000000-0000-0000-0000-000000000000}"/>
          </ac:spMkLst>
        </pc:spChg>
      </pc:sldChg>
      <pc:sldChg chg="modSp">
        <pc:chgData name="Brian Srivastava" userId="a20fc31f-ff76-4f59-a5f9-7c37ba761692" providerId="ADAL" clId="{94190603-18F6-487B-B5D8-873852429B07}" dt="2019-11-05T21:21:21.295" v="30" actId="207"/>
        <pc:sldMkLst>
          <pc:docMk/>
          <pc:sldMk cId="0" sldId="521"/>
        </pc:sldMkLst>
        <pc:spChg chg="mod">
          <ac:chgData name="Brian Srivastava" userId="a20fc31f-ff76-4f59-a5f9-7c37ba761692" providerId="ADAL" clId="{94190603-18F6-487B-B5D8-873852429B07}" dt="2019-11-05T21:21:21.295" v="30" actId="207"/>
          <ac:spMkLst>
            <pc:docMk/>
            <pc:sldMk cId="0" sldId="521"/>
            <ac:spMk id="137" creationId="{00000000-0000-0000-0000-000000000000}"/>
          </ac:spMkLst>
        </pc:spChg>
      </pc:sldChg>
      <pc:sldChg chg="modSp">
        <pc:chgData name="Brian Srivastava" userId="a20fc31f-ff76-4f59-a5f9-7c37ba761692" providerId="ADAL" clId="{94190603-18F6-487B-B5D8-873852429B07}" dt="2019-11-05T21:21:40.392" v="38" actId="14100"/>
        <pc:sldMkLst>
          <pc:docMk/>
          <pc:sldMk cId="0" sldId="522"/>
        </pc:sldMkLst>
        <pc:spChg chg="mod">
          <ac:chgData name="Brian Srivastava" userId="a20fc31f-ff76-4f59-a5f9-7c37ba761692" providerId="ADAL" clId="{94190603-18F6-487B-B5D8-873852429B07}" dt="2019-11-05T21:21:40.392" v="38" actId="14100"/>
          <ac:spMkLst>
            <pc:docMk/>
            <pc:sldMk cId="0" sldId="522"/>
            <ac:spMk id="144" creationId="{00000000-0000-0000-0000-000000000000}"/>
          </ac:spMkLst>
        </pc:spChg>
      </pc:sldChg>
      <pc:sldChg chg="modSp">
        <pc:chgData name="Brian Srivastava" userId="a20fc31f-ff76-4f59-a5f9-7c37ba761692" providerId="ADAL" clId="{94190603-18F6-487B-B5D8-873852429B07}" dt="2019-11-05T21:21:56.330" v="46" actId="207"/>
        <pc:sldMkLst>
          <pc:docMk/>
          <pc:sldMk cId="0" sldId="523"/>
        </pc:sldMkLst>
        <pc:spChg chg="mod">
          <ac:chgData name="Brian Srivastava" userId="a20fc31f-ff76-4f59-a5f9-7c37ba761692" providerId="ADAL" clId="{94190603-18F6-487B-B5D8-873852429B07}" dt="2019-11-05T21:21:56.330" v="46" actId="207"/>
          <ac:spMkLst>
            <pc:docMk/>
            <pc:sldMk cId="0" sldId="523"/>
            <ac:spMk id="150" creationId="{00000000-0000-0000-0000-000000000000}"/>
          </ac:spMkLst>
        </pc:spChg>
      </pc:sldChg>
      <pc:sldChg chg="modSp">
        <pc:chgData name="Brian Srivastava" userId="a20fc31f-ff76-4f59-a5f9-7c37ba761692" providerId="ADAL" clId="{94190603-18F6-487B-B5D8-873852429B07}" dt="2019-11-05T21:22:10.622" v="53" actId="404"/>
        <pc:sldMkLst>
          <pc:docMk/>
          <pc:sldMk cId="0" sldId="524"/>
        </pc:sldMkLst>
        <pc:spChg chg="mod">
          <ac:chgData name="Brian Srivastava" userId="a20fc31f-ff76-4f59-a5f9-7c37ba761692" providerId="ADAL" clId="{94190603-18F6-487B-B5D8-873852429B07}" dt="2019-11-05T21:22:10.622" v="53" actId="404"/>
          <ac:spMkLst>
            <pc:docMk/>
            <pc:sldMk cId="0" sldId="524"/>
            <ac:spMk id="157" creationId="{00000000-0000-0000-0000-000000000000}"/>
          </ac:spMkLst>
        </pc:spChg>
      </pc:sldChg>
      <pc:sldChg chg="modSp">
        <pc:chgData name="Brian Srivastava" userId="a20fc31f-ff76-4f59-a5f9-7c37ba761692" providerId="ADAL" clId="{94190603-18F6-487B-B5D8-873852429B07}" dt="2019-11-05T21:22:48.955" v="66" actId="1076"/>
        <pc:sldMkLst>
          <pc:docMk/>
          <pc:sldMk cId="0" sldId="528"/>
        </pc:sldMkLst>
        <pc:spChg chg="mod">
          <ac:chgData name="Brian Srivastava" userId="a20fc31f-ff76-4f59-a5f9-7c37ba761692" providerId="ADAL" clId="{94190603-18F6-487B-B5D8-873852429B07}" dt="2019-11-05T21:22:47.230" v="65" actId="207"/>
          <ac:spMkLst>
            <pc:docMk/>
            <pc:sldMk cId="0" sldId="528"/>
            <ac:spMk id="171" creationId="{00000000-0000-0000-0000-000000000000}"/>
          </ac:spMkLst>
        </pc:spChg>
        <pc:picChg chg="mod">
          <ac:chgData name="Brian Srivastava" userId="a20fc31f-ff76-4f59-a5f9-7c37ba761692" providerId="ADAL" clId="{94190603-18F6-487B-B5D8-873852429B07}" dt="2019-11-05T21:22:48.955" v="66" actId="1076"/>
          <ac:picMkLst>
            <pc:docMk/>
            <pc:sldMk cId="0" sldId="528"/>
            <ac:picMk id="170" creationId="{00000000-0000-0000-0000-000000000000}"/>
          </ac:picMkLst>
        </pc:picChg>
      </pc:sldChg>
      <pc:sldChg chg="modSp">
        <pc:chgData name="Brian Srivastava" userId="a20fc31f-ff76-4f59-a5f9-7c37ba761692" providerId="ADAL" clId="{94190603-18F6-487B-B5D8-873852429B07}" dt="2019-11-05T21:23:11.764" v="70" actId="207"/>
        <pc:sldMkLst>
          <pc:docMk/>
          <pc:sldMk cId="0" sldId="530"/>
        </pc:sldMkLst>
        <pc:spChg chg="mod">
          <ac:chgData name="Brian Srivastava" userId="a20fc31f-ff76-4f59-a5f9-7c37ba761692" providerId="ADAL" clId="{94190603-18F6-487B-B5D8-873852429B07}" dt="2019-11-05T21:23:11.764" v="70" actId="207"/>
          <ac:spMkLst>
            <pc:docMk/>
            <pc:sldMk cId="0" sldId="530"/>
            <ac:spMk id="178" creationId="{00000000-0000-0000-0000-000000000000}"/>
          </ac:spMkLst>
        </pc:spChg>
      </pc:sldChg>
      <pc:sldChg chg="modSp">
        <pc:chgData name="Brian Srivastava" userId="a20fc31f-ff76-4f59-a5f9-7c37ba761692" providerId="ADAL" clId="{94190603-18F6-487B-B5D8-873852429B07}" dt="2019-11-05T21:23:24.298" v="74" actId="207"/>
        <pc:sldMkLst>
          <pc:docMk/>
          <pc:sldMk cId="0" sldId="536"/>
        </pc:sldMkLst>
        <pc:spChg chg="mod">
          <ac:chgData name="Brian Srivastava" userId="a20fc31f-ff76-4f59-a5f9-7c37ba761692" providerId="ADAL" clId="{94190603-18F6-487B-B5D8-873852429B07}" dt="2019-11-05T21:23:24.298" v="74" actId="207"/>
          <ac:spMkLst>
            <pc:docMk/>
            <pc:sldMk cId="0" sldId="536"/>
            <ac:spMk id="98" creationId="{00000000-0000-0000-0000-000000000000}"/>
          </ac:spMkLst>
        </pc:spChg>
        <pc:picChg chg="mod">
          <ac:chgData name="Brian Srivastava" userId="a20fc31f-ff76-4f59-a5f9-7c37ba761692" providerId="ADAL" clId="{94190603-18F6-487B-B5D8-873852429B07}" dt="2019-11-05T21:23:20.976" v="73" actId="1076"/>
          <ac:picMkLst>
            <pc:docMk/>
            <pc:sldMk cId="0" sldId="536"/>
            <ac:picMk id="99" creationId="{00000000-0000-0000-0000-000000000000}"/>
          </ac:picMkLst>
        </pc:picChg>
      </pc:sldChg>
      <pc:sldChg chg="modSp">
        <pc:chgData name="Brian Srivastava" userId="a20fc31f-ff76-4f59-a5f9-7c37ba761692" providerId="ADAL" clId="{94190603-18F6-487B-B5D8-873852429B07}" dt="2019-11-05T21:23:50.965" v="85" actId="403"/>
        <pc:sldMkLst>
          <pc:docMk/>
          <pc:sldMk cId="0" sldId="538"/>
        </pc:sldMkLst>
        <pc:spChg chg="mod">
          <ac:chgData name="Brian Srivastava" userId="a20fc31f-ff76-4f59-a5f9-7c37ba761692" providerId="ADAL" clId="{94190603-18F6-487B-B5D8-873852429B07}" dt="2019-11-05T21:23:50.965" v="85" actId="403"/>
          <ac:spMkLst>
            <pc:docMk/>
            <pc:sldMk cId="0" sldId="538"/>
            <ac:spMk id="105" creationId="{00000000-0000-0000-0000-000000000000}"/>
          </ac:spMkLst>
        </pc:spChg>
        <pc:spChg chg="mod">
          <ac:chgData name="Brian Srivastava" userId="a20fc31f-ff76-4f59-a5f9-7c37ba761692" providerId="ADAL" clId="{94190603-18F6-487B-B5D8-873852429B07}" dt="2019-11-05T21:23:38.242" v="77" actId="1076"/>
          <ac:spMkLst>
            <pc:docMk/>
            <pc:sldMk cId="0" sldId="538"/>
            <ac:spMk id="107" creationId="{00000000-0000-0000-0000-000000000000}"/>
          </ac:spMkLst>
        </pc:spChg>
        <pc:picChg chg="mod">
          <ac:chgData name="Brian Srivastava" userId="a20fc31f-ff76-4f59-a5f9-7c37ba761692" providerId="ADAL" clId="{94190603-18F6-487B-B5D8-873852429B07}" dt="2019-11-05T21:23:42.867" v="80" actId="1076"/>
          <ac:picMkLst>
            <pc:docMk/>
            <pc:sldMk cId="0" sldId="538"/>
            <ac:picMk id="106" creationId="{00000000-0000-0000-0000-000000000000}"/>
          </ac:picMkLst>
        </pc:picChg>
      </pc:sldChg>
      <pc:sldChg chg="modSp">
        <pc:chgData name="Brian Srivastava" userId="a20fc31f-ff76-4f59-a5f9-7c37ba761692" providerId="ADAL" clId="{94190603-18F6-487B-B5D8-873852429B07}" dt="2019-11-05T21:24:34.496" v="96" actId="207"/>
        <pc:sldMkLst>
          <pc:docMk/>
          <pc:sldMk cId="0" sldId="544"/>
        </pc:sldMkLst>
        <pc:spChg chg="mod">
          <ac:chgData name="Brian Srivastava" userId="a20fc31f-ff76-4f59-a5f9-7c37ba761692" providerId="ADAL" clId="{94190603-18F6-487B-B5D8-873852429B07}" dt="2019-11-05T21:24:34.496" v="96" actId="207"/>
          <ac:spMkLst>
            <pc:docMk/>
            <pc:sldMk cId="0" sldId="544"/>
            <ac:spMk id="128" creationId="{00000000-0000-0000-0000-000000000000}"/>
          </ac:spMkLst>
        </pc:spChg>
      </pc:sldChg>
      <pc:sldChg chg="modSp">
        <pc:chgData name="Brian Srivastava" userId="a20fc31f-ff76-4f59-a5f9-7c37ba761692" providerId="ADAL" clId="{94190603-18F6-487B-B5D8-873852429B07}" dt="2019-11-05T21:24:52.384" v="103" actId="1076"/>
        <pc:sldMkLst>
          <pc:docMk/>
          <pc:sldMk cId="0" sldId="545"/>
        </pc:sldMkLst>
        <pc:spChg chg="mod">
          <ac:chgData name="Brian Srivastava" userId="a20fc31f-ff76-4f59-a5f9-7c37ba761692" providerId="ADAL" clId="{94190603-18F6-487B-B5D8-873852429B07}" dt="2019-11-05T21:24:52.384" v="103" actId="1076"/>
          <ac:spMkLst>
            <pc:docMk/>
            <pc:sldMk cId="0" sldId="545"/>
            <ac:spMk id="132" creationId="{00000000-0000-0000-0000-000000000000}"/>
          </ac:spMkLst>
        </pc:spChg>
      </pc:sldChg>
      <pc:sldChg chg="modSp">
        <pc:chgData name="Brian Srivastava" userId="a20fc31f-ff76-4f59-a5f9-7c37ba761692" providerId="ADAL" clId="{94190603-18F6-487B-B5D8-873852429B07}" dt="2019-11-05T21:25:13.941" v="110" actId="403"/>
        <pc:sldMkLst>
          <pc:docMk/>
          <pc:sldMk cId="0" sldId="547"/>
        </pc:sldMkLst>
        <pc:spChg chg="mod">
          <ac:chgData name="Brian Srivastava" userId="a20fc31f-ff76-4f59-a5f9-7c37ba761692" providerId="ADAL" clId="{94190603-18F6-487B-B5D8-873852429B07}" dt="2019-11-05T21:25:13.941" v="110" actId="403"/>
          <ac:spMkLst>
            <pc:docMk/>
            <pc:sldMk cId="0" sldId="547"/>
            <ac:spMk id="139" creationId="{00000000-0000-0000-0000-000000000000}"/>
          </ac:spMkLst>
        </pc:spChg>
      </pc:sldChg>
      <pc:sldChg chg="modSp">
        <pc:chgData name="Brian Srivastava" userId="a20fc31f-ff76-4f59-a5f9-7c37ba761692" providerId="ADAL" clId="{94190603-18F6-487B-B5D8-873852429B07}" dt="2019-11-05T21:25:30.708" v="118" actId="207"/>
        <pc:sldMkLst>
          <pc:docMk/>
          <pc:sldMk cId="0" sldId="557"/>
        </pc:sldMkLst>
        <pc:spChg chg="mod">
          <ac:chgData name="Brian Srivastava" userId="a20fc31f-ff76-4f59-a5f9-7c37ba761692" providerId="ADAL" clId="{94190603-18F6-487B-B5D8-873852429B07}" dt="2019-11-05T21:25:30.708" v="118" actId="207"/>
          <ac:spMkLst>
            <pc:docMk/>
            <pc:sldMk cId="0" sldId="557"/>
            <ac:spMk id="111" creationId="{00000000-0000-0000-0000-000000000000}"/>
          </ac:spMkLst>
        </pc:spChg>
      </pc:sldChg>
      <pc:sldChg chg="modSp">
        <pc:chgData name="Brian Srivastava" userId="a20fc31f-ff76-4f59-a5f9-7c37ba761692" providerId="ADAL" clId="{94190603-18F6-487B-B5D8-873852429B07}" dt="2019-11-05T21:25:48.514" v="127" actId="27636"/>
        <pc:sldMkLst>
          <pc:docMk/>
          <pc:sldMk cId="0" sldId="561"/>
        </pc:sldMkLst>
        <pc:spChg chg="mod">
          <ac:chgData name="Brian Srivastava" userId="a20fc31f-ff76-4f59-a5f9-7c37ba761692" providerId="ADAL" clId="{94190603-18F6-487B-B5D8-873852429B07}" dt="2019-11-05T21:25:48.514" v="127" actId="27636"/>
          <ac:spMkLst>
            <pc:docMk/>
            <pc:sldMk cId="0" sldId="561"/>
            <ac:spMk id="123" creationId="{00000000-0000-0000-0000-000000000000}"/>
          </ac:spMkLst>
        </pc:spChg>
      </pc:sldChg>
      <pc:sldChg chg="modSp">
        <pc:chgData name="Brian Srivastava" userId="a20fc31f-ff76-4f59-a5f9-7c37ba761692" providerId="ADAL" clId="{94190603-18F6-487B-B5D8-873852429B07}" dt="2019-11-05T21:26:05.102" v="136" actId="403"/>
        <pc:sldMkLst>
          <pc:docMk/>
          <pc:sldMk cId="0" sldId="564"/>
        </pc:sldMkLst>
        <pc:spChg chg="mod">
          <ac:chgData name="Brian Srivastava" userId="a20fc31f-ff76-4f59-a5f9-7c37ba761692" providerId="ADAL" clId="{94190603-18F6-487B-B5D8-873852429B07}" dt="2019-11-05T21:26:05.102" v="136" actId="403"/>
          <ac:spMkLst>
            <pc:docMk/>
            <pc:sldMk cId="0" sldId="564"/>
            <ac:spMk id="134" creationId="{00000000-0000-0000-0000-000000000000}"/>
          </ac:spMkLst>
        </pc:spChg>
      </pc:sldChg>
      <pc:sldChg chg="modSp">
        <pc:chgData name="Brian Srivastava" userId="a20fc31f-ff76-4f59-a5f9-7c37ba761692" providerId="ADAL" clId="{94190603-18F6-487B-B5D8-873852429B07}" dt="2019-11-05T21:26:20.635" v="142" actId="207"/>
        <pc:sldMkLst>
          <pc:docMk/>
          <pc:sldMk cId="0" sldId="565"/>
        </pc:sldMkLst>
        <pc:spChg chg="mod">
          <ac:chgData name="Brian Srivastava" userId="a20fc31f-ff76-4f59-a5f9-7c37ba761692" providerId="ADAL" clId="{94190603-18F6-487B-B5D8-873852429B07}" dt="2019-11-05T21:26:20.635" v="142" actId="207"/>
          <ac:spMkLst>
            <pc:docMk/>
            <pc:sldMk cId="0" sldId="565"/>
            <ac:spMk id="137" creationId="{00000000-0000-0000-0000-000000000000}"/>
          </ac:spMkLst>
        </pc:spChg>
      </pc:sldChg>
      <pc:sldChg chg="modSp">
        <pc:chgData name="Brian Srivastava" userId="a20fc31f-ff76-4f59-a5f9-7c37ba761692" providerId="ADAL" clId="{94190603-18F6-487B-B5D8-873852429B07}" dt="2019-11-05T21:26:33.145" v="147" actId="207"/>
        <pc:sldMkLst>
          <pc:docMk/>
          <pc:sldMk cId="0" sldId="567"/>
        </pc:sldMkLst>
        <pc:spChg chg="mod">
          <ac:chgData name="Brian Srivastava" userId="a20fc31f-ff76-4f59-a5f9-7c37ba761692" providerId="ADAL" clId="{94190603-18F6-487B-B5D8-873852429B07}" dt="2019-11-05T21:26:33.145" v="147" actId="207"/>
          <ac:spMkLst>
            <pc:docMk/>
            <pc:sldMk cId="0" sldId="567"/>
            <ac:spMk id="145" creationId="{00000000-0000-0000-0000-000000000000}"/>
          </ac:spMkLst>
        </pc:spChg>
      </pc:sldChg>
      <pc:sldChg chg="modSp">
        <pc:chgData name="Brian Srivastava" userId="a20fc31f-ff76-4f59-a5f9-7c37ba761692" providerId="ADAL" clId="{94190603-18F6-487B-B5D8-873852429B07}" dt="2019-11-05T21:26:58.803" v="159" actId="1076"/>
        <pc:sldMkLst>
          <pc:docMk/>
          <pc:sldMk cId="0" sldId="569"/>
        </pc:sldMkLst>
        <pc:spChg chg="mod">
          <ac:chgData name="Brian Srivastava" userId="a20fc31f-ff76-4f59-a5f9-7c37ba761692" providerId="ADAL" clId="{94190603-18F6-487B-B5D8-873852429B07}" dt="2019-11-05T21:26:58.308" v="158" actId="1076"/>
          <ac:spMkLst>
            <pc:docMk/>
            <pc:sldMk cId="0" sldId="569"/>
            <ac:spMk id="153" creationId="{00000000-0000-0000-0000-000000000000}"/>
          </ac:spMkLst>
        </pc:spChg>
        <pc:spChg chg="mod">
          <ac:chgData name="Brian Srivastava" userId="a20fc31f-ff76-4f59-a5f9-7c37ba761692" providerId="ADAL" clId="{94190603-18F6-487B-B5D8-873852429B07}" dt="2019-11-05T21:26:54.252" v="157" actId="207"/>
          <ac:spMkLst>
            <pc:docMk/>
            <pc:sldMk cId="0" sldId="569"/>
            <ac:spMk id="155" creationId="{00000000-0000-0000-0000-000000000000}"/>
          </ac:spMkLst>
        </pc:spChg>
        <pc:picChg chg="mod">
          <ac:chgData name="Brian Srivastava" userId="a20fc31f-ff76-4f59-a5f9-7c37ba761692" providerId="ADAL" clId="{94190603-18F6-487B-B5D8-873852429B07}" dt="2019-11-05T21:26:58.803" v="159" actId="1076"/>
          <ac:picMkLst>
            <pc:docMk/>
            <pc:sldMk cId="0" sldId="569"/>
            <ac:picMk id="154" creationId="{00000000-0000-0000-0000-000000000000}"/>
          </ac:picMkLst>
        </pc:picChg>
      </pc:sldChg>
      <pc:sldChg chg="modSp">
        <pc:chgData name="Brian Srivastava" userId="a20fc31f-ff76-4f59-a5f9-7c37ba761692" providerId="ADAL" clId="{94190603-18F6-487B-B5D8-873852429B07}" dt="2019-11-05T21:27:14.300" v="163" actId="207"/>
        <pc:sldMkLst>
          <pc:docMk/>
          <pc:sldMk cId="0" sldId="571"/>
        </pc:sldMkLst>
        <pc:spChg chg="mod">
          <ac:chgData name="Brian Srivastava" userId="a20fc31f-ff76-4f59-a5f9-7c37ba761692" providerId="ADAL" clId="{94190603-18F6-487B-B5D8-873852429B07}" dt="2019-11-05T21:27:14.300" v="163" actId="207"/>
          <ac:spMkLst>
            <pc:docMk/>
            <pc:sldMk cId="0" sldId="571"/>
            <ac:spMk id="161" creationId="{00000000-0000-0000-0000-000000000000}"/>
          </ac:spMkLst>
        </pc:spChg>
      </pc:sldChg>
      <pc:sldChg chg="modSp">
        <pc:chgData name="Brian Srivastava" userId="a20fc31f-ff76-4f59-a5f9-7c37ba761692" providerId="ADAL" clId="{94190603-18F6-487B-B5D8-873852429B07}" dt="2019-11-05T21:27:36.246" v="170" actId="1076"/>
        <pc:sldMkLst>
          <pc:docMk/>
          <pc:sldMk cId="0" sldId="573"/>
        </pc:sldMkLst>
        <pc:spChg chg="mod">
          <ac:chgData name="Brian Srivastava" userId="a20fc31f-ff76-4f59-a5f9-7c37ba761692" providerId="ADAL" clId="{94190603-18F6-487B-B5D8-873852429B07}" dt="2019-11-05T21:27:33.679" v="169" actId="403"/>
          <ac:spMkLst>
            <pc:docMk/>
            <pc:sldMk cId="0" sldId="573"/>
            <ac:spMk id="168" creationId="{00000000-0000-0000-0000-000000000000}"/>
          </ac:spMkLst>
        </pc:spChg>
        <pc:picChg chg="mod">
          <ac:chgData name="Brian Srivastava" userId="a20fc31f-ff76-4f59-a5f9-7c37ba761692" providerId="ADAL" clId="{94190603-18F6-487B-B5D8-873852429B07}" dt="2019-11-05T21:27:36.246" v="170" actId="1076"/>
          <ac:picMkLst>
            <pc:docMk/>
            <pc:sldMk cId="0" sldId="573"/>
            <ac:picMk id="169" creationId="{00000000-0000-0000-0000-000000000000}"/>
          </ac:picMkLst>
        </pc:picChg>
      </pc:sldChg>
      <pc:sldChg chg="modSp">
        <pc:chgData name="Brian Srivastava" userId="a20fc31f-ff76-4f59-a5f9-7c37ba761692" providerId="ADAL" clId="{94190603-18F6-487B-B5D8-873852429B07}" dt="2019-11-05T21:27:46.901" v="175" actId="207"/>
        <pc:sldMkLst>
          <pc:docMk/>
          <pc:sldMk cId="0" sldId="574"/>
        </pc:sldMkLst>
        <pc:spChg chg="mod">
          <ac:chgData name="Brian Srivastava" userId="a20fc31f-ff76-4f59-a5f9-7c37ba761692" providerId="ADAL" clId="{94190603-18F6-487B-B5D8-873852429B07}" dt="2019-11-05T21:27:46.901" v="175" actId="207"/>
          <ac:spMkLst>
            <pc:docMk/>
            <pc:sldMk cId="0" sldId="574"/>
            <ac:spMk id="172" creationId="{00000000-0000-0000-0000-000000000000}"/>
          </ac:spMkLst>
        </pc:spChg>
        <pc:picChg chg="mod">
          <ac:chgData name="Brian Srivastava" userId="a20fc31f-ff76-4f59-a5f9-7c37ba761692" providerId="ADAL" clId="{94190603-18F6-487B-B5D8-873852429B07}" dt="2019-11-05T21:27:39.418" v="171" actId="1076"/>
          <ac:picMkLst>
            <pc:docMk/>
            <pc:sldMk cId="0" sldId="574"/>
            <ac:picMk id="173" creationId="{00000000-0000-0000-0000-000000000000}"/>
          </ac:picMkLst>
        </pc:picChg>
      </pc:sldChg>
      <pc:sldChg chg="modSp">
        <pc:chgData name="Brian Srivastava" userId="a20fc31f-ff76-4f59-a5f9-7c37ba761692" providerId="ADAL" clId="{94190603-18F6-487B-B5D8-873852429B07}" dt="2019-11-05T21:27:58.812" v="182" actId="403"/>
        <pc:sldMkLst>
          <pc:docMk/>
          <pc:sldMk cId="0" sldId="577"/>
        </pc:sldMkLst>
        <pc:spChg chg="mod">
          <ac:chgData name="Brian Srivastava" userId="a20fc31f-ff76-4f59-a5f9-7c37ba761692" providerId="ADAL" clId="{94190603-18F6-487B-B5D8-873852429B07}" dt="2019-11-05T21:27:58.812" v="182" actId="403"/>
          <ac:spMkLst>
            <pc:docMk/>
            <pc:sldMk cId="0" sldId="577"/>
            <ac:spMk id="182" creationId="{00000000-0000-0000-0000-000000000000}"/>
          </ac:spMkLst>
        </pc:spChg>
      </pc:sldChg>
      <pc:sldChg chg="modSp">
        <pc:chgData name="Brian Srivastava" userId="a20fc31f-ff76-4f59-a5f9-7c37ba761692" providerId="ADAL" clId="{94190603-18F6-487B-B5D8-873852429B07}" dt="2019-11-05T21:28:30.060" v="187" actId="207"/>
        <pc:sldMkLst>
          <pc:docMk/>
          <pc:sldMk cId="0" sldId="586"/>
        </pc:sldMkLst>
        <pc:spChg chg="mod">
          <ac:chgData name="Brian Srivastava" userId="a20fc31f-ff76-4f59-a5f9-7c37ba761692" providerId="ADAL" clId="{94190603-18F6-487B-B5D8-873852429B07}" dt="2019-11-05T21:28:30.060" v="187" actId="207"/>
          <ac:spMkLst>
            <pc:docMk/>
            <pc:sldMk cId="0" sldId="586"/>
            <ac:spMk id="100" creationId="{00000000-0000-0000-0000-000000000000}"/>
          </ac:spMkLst>
        </pc:spChg>
      </pc:sldChg>
      <pc:sldChg chg="modSp">
        <pc:chgData name="Brian Srivastava" userId="a20fc31f-ff76-4f59-a5f9-7c37ba761692" providerId="ADAL" clId="{94190603-18F6-487B-B5D8-873852429B07}" dt="2019-11-05T21:28:51.151" v="199" actId="207"/>
        <pc:sldMkLst>
          <pc:docMk/>
          <pc:sldMk cId="0" sldId="587"/>
        </pc:sldMkLst>
        <pc:spChg chg="mod">
          <ac:chgData name="Brian Srivastava" userId="a20fc31f-ff76-4f59-a5f9-7c37ba761692" providerId="ADAL" clId="{94190603-18F6-487B-B5D8-873852429B07}" dt="2019-11-05T21:28:51.151" v="199" actId="207"/>
          <ac:spMkLst>
            <pc:docMk/>
            <pc:sldMk cId="0" sldId="587"/>
            <ac:spMk id="103" creationId="{00000000-0000-0000-0000-000000000000}"/>
          </ac:spMkLst>
        </pc:spChg>
      </pc:sldChg>
      <pc:sldChg chg="modSp">
        <pc:chgData name="Brian Srivastava" userId="a20fc31f-ff76-4f59-a5f9-7c37ba761692" providerId="ADAL" clId="{94190603-18F6-487B-B5D8-873852429B07}" dt="2019-11-05T21:29:27.121" v="213" actId="207"/>
        <pc:sldMkLst>
          <pc:docMk/>
          <pc:sldMk cId="0" sldId="589"/>
        </pc:sldMkLst>
        <pc:spChg chg="mod">
          <ac:chgData name="Brian Srivastava" userId="a20fc31f-ff76-4f59-a5f9-7c37ba761692" providerId="ADAL" clId="{94190603-18F6-487B-B5D8-873852429B07}" dt="2019-11-05T21:29:27.121" v="213" actId="207"/>
          <ac:spMkLst>
            <pc:docMk/>
            <pc:sldMk cId="0" sldId="589"/>
            <ac:spMk id="110" creationId="{00000000-0000-0000-0000-000000000000}"/>
          </ac:spMkLst>
        </pc:spChg>
      </pc:sldChg>
      <pc:sldChg chg="modSp">
        <pc:chgData name="Brian Srivastava" userId="a20fc31f-ff76-4f59-a5f9-7c37ba761692" providerId="ADAL" clId="{94190603-18F6-487B-B5D8-873852429B07}" dt="2019-11-05T21:29:37.817" v="216" actId="403"/>
        <pc:sldMkLst>
          <pc:docMk/>
          <pc:sldMk cId="0" sldId="591"/>
        </pc:sldMkLst>
        <pc:spChg chg="mod">
          <ac:chgData name="Brian Srivastava" userId="a20fc31f-ff76-4f59-a5f9-7c37ba761692" providerId="ADAL" clId="{94190603-18F6-487B-B5D8-873852429B07}" dt="2019-11-05T21:29:37.817" v="216" actId="403"/>
          <ac:spMkLst>
            <pc:docMk/>
            <pc:sldMk cId="0" sldId="591"/>
            <ac:spMk id="116" creationId="{00000000-0000-0000-0000-000000000000}"/>
          </ac:spMkLst>
        </pc:spChg>
      </pc:sldChg>
      <pc:sldChg chg="modSp">
        <pc:chgData name="Brian Srivastava" userId="a20fc31f-ff76-4f59-a5f9-7c37ba761692" providerId="ADAL" clId="{94190603-18F6-487B-B5D8-873852429B07}" dt="2019-11-05T21:29:53.810" v="222" actId="404"/>
        <pc:sldMkLst>
          <pc:docMk/>
          <pc:sldMk cId="0" sldId="592"/>
        </pc:sldMkLst>
        <pc:spChg chg="mod">
          <ac:chgData name="Brian Srivastava" userId="a20fc31f-ff76-4f59-a5f9-7c37ba761692" providerId="ADAL" clId="{94190603-18F6-487B-B5D8-873852429B07}" dt="2019-11-05T21:29:53.810" v="222" actId="404"/>
          <ac:spMkLst>
            <pc:docMk/>
            <pc:sldMk cId="0" sldId="592"/>
            <ac:spMk id="120" creationId="{00000000-0000-0000-0000-000000000000}"/>
          </ac:spMkLst>
        </pc:spChg>
      </pc:sldChg>
      <pc:sldChg chg="modSp">
        <pc:chgData name="Brian Srivastava" userId="a20fc31f-ff76-4f59-a5f9-7c37ba761692" providerId="ADAL" clId="{94190603-18F6-487B-B5D8-873852429B07}" dt="2019-11-05T21:30:30.362" v="234" actId="403"/>
        <pc:sldMkLst>
          <pc:docMk/>
          <pc:sldMk cId="0" sldId="594"/>
        </pc:sldMkLst>
        <pc:spChg chg="mod">
          <ac:chgData name="Brian Srivastava" userId="a20fc31f-ff76-4f59-a5f9-7c37ba761692" providerId="ADAL" clId="{94190603-18F6-487B-B5D8-873852429B07}" dt="2019-11-05T21:30:30.362" v="234" actId="403"/>
          <ac:spMkLst>
            <pc:docMk/>
            <pc:sldMk cId="0" sldId="594"/>
            <ac:spMk id="127" creationId="{00000000-0000-0000-0000-000000000000}"/>
          </ac:spMkLst>
        </pc:spChg>
      </pc:sldChg>
      <pc:sldChg chg="modSp">
        <pc:chgData name="Brian Srivastava" userId="a20fc31f-ff76-4f59-a5f9-7c37ba761692" providerId="ADAL" clId="{94190603-18F6-487B-B5D8-873852429B07}" dt="2019-11-05T21:30:22.677" v="231" actId="207"/>
        <pc:sldMkLst>
          <pc:docMk/>
          <pc:sldMk cId="0" sldId="595"/>
        </pc:sldMkLst>
        <pc:spChg chg="mod">
          <ac:chgData name="Brian Srivastava" userId="a20fc31f-ff76-4f59-a5f9-7c37ba761692" providerId="ADAL" clId="{94190603-18F6-487B-B5D8-873852429B07}" dt="2019-11-05T21:30:22.677" v="231" actId="207"/>
          <ac:spMkLst>
            <pc:docMk/>
            <pc:sldMk cId="0" sldId="595"/>
            <ac:spMk id="130" creationId="{00000000-0000-0000-0000-000000000000}"/>
          </ac:spMkLst>
        </pc:spChg>
      </pc:sldChg>
      <pc:sldChg chg="modSp">
        <pc:chgData name="Brian Srivastava" userId="a20fc31f-ff76-4f59-a5f9-7c37ba761692" providerId="ADAL" clId="{94190603-18F6-487B-B5D8-873852429B07}" dt="2019-11-05T21:30:56.919" v="244" actId="1076"/>
        <pc:sldMkLst>
          <pc:docMk/>
          <pc:sldMk cId="0" sldId="597"/>
        </pc:sldMkLst>
        <pc:spChg chg="mod">
          <ac:chgData name="Brian Srivastava" userId="a20fc31f-ff76-4f59-a5f9-7c37ba761692" providerId="ADAL" clId="{94190603-18F6-487B-B5D8-873852429B07}" dt="2019-11-05T21:30:48.989" v="241" actId="403"/>
          <ac:spMkLst>
            <pc:docMk/>
            <pc:sldMk cId="0" sldId="597"/>
            <ac:spMk id="136" creationId="{00000000-0000-0000-0000-000000000000}"/>
          </ac:spMkLst>
        </pc:spChg>
        <pc:picChg chg="mod">
          <ac:chgData name="Brian Srivastava" userId="a20fc31f-ff76-4f59-a5f9-7c37ba761692" providerId="ADAL" clId="{94190603-18F6-487B-B5D8-873852429B07}" dt="2019-11-05T21:30:56.919" v="244" actId="1076"/>
          <ac:picMkLst>
            <pc:docMk/>
            <pc:sldMk cId="0" sldId="597"/>
            <ac:picMk id="137" creationId="{00000000-0000-0000-0000-000000000000}"/>
          </ac:picMkLst>
        </pc:picChg>
      </pc:sldChg>
      <pc:sldChg chg="modSp">
        <pc:chgData name="Brian Srivastava" userId="a20fc31f-ff76-4f59-a5f9-7c37ba761692" providerId="ADAL" clId="{94190603-18F6-487B-B5D8-873852429B07}" dt="2019-11-05T21:31:08.782" v="245" actId="207"/>
        <pc:sldMkLst>
          <pc:docMk/>
          <pc:sldMk cId="0" sldId="600"/>
        </pc:sldMkLst>
        <pc:spChg chg="mod">
          <ac:chgData name="Brian Srivastava" userId="a20fc31f-ff76-4f59-a5f9-7c37ba761692" providerId="ADAL" clId="{94190603-18F6-487B-B5D8-873852429B07}" dt="2019-11-05T21:31:08.782" v="245" actId="207"/>
          <ac:spMkLst>
            <pc:docMk/>
            <pc:sldMk cId="0" sldId="600"/>
            <ac:spMk id="148" creationId="{00000000-0000-0000-0000-000000000000}"/>
          </ac:spMkLst>
        </pc:spChg>
      </pc:sldChg>
      <pc:sldChg chg="modSp">
        <pc:chgData name="Brian Srivastava" userId="a20fc31f-ff76-4f59-a5f9-7c37ba761692" providerId="ADAL" clId="{94190603-18F6-487B-B5D8-873852429B07}" dt="2019-11-05T21:31:26.776" v="253" actId="27636"/>
        <pc:sldMkLst>
          <pc:docMk/>
          <pc:sldMk cId="0" sldId="601"/>
        </pc:sldMkLst>
        <pc:spChg chg="mod">
          <ac:chgData name="Brian Srivastava" userId="a20fc31f-ff76-4f59-a5f9-7c37ba761692" providerId="ADAL" clId="{94190603-18F6-487B-B5D8-873852429B07}" dt="2019-11-05T21:31:26.776" v="253" actId="27636"/>
          <ac:spMkLst>
            <pc:docMk/>
            <pc:sldMk cId="0" sldId="601"/>
            <ac:spMk id="151" creationId="{00000000-0000-0000-0000-000000000000}"/>
          </ac:spMkLst>
        </pc:spChg>
      </pc:sldChg>
      <pc:sldChg chg="modSp">
        <pc:chgData name="Brian Srivastava" userId="a20fc31f-ff76-4f59-a5f9-7c37ba761692" providerId="ADAL" clId="{94190603-18F6-487B-B5D8-873852429B07}" dt="2019-11-05T21:32:18.327" v="270" actId="1076"/>
        <pc:sldMkLst>
          <pc:docMk/>
          <pc:sldMk cId="0" sldId="603"/>
        </pc:sldMkLst>
        <pc:spChg chg="mod">
          <ac:chgData name="Brian Srivastava" userId="a20fc31f-ff76-4f59-a5f9-7c37ba761692" providerId="ADAL" clId="{94190603-18F6-487B-B5D8-873852429B07}" dt="2019-11-05T21:32:05.385" v="263" actId="403"/>
          <ac:spMkLst>
            <pc:docMk/>
            <pc:sldMk cId="0" sldId="603"/>
            <ac:spMk id="157" creationId="{00000000-0000-0000-0000-000000000000}"/>
          </ac:spMkLst>
        </pc:spChg>
        <pc:spChg chg="mod">
          <ac:chgData name="Brian Srivastava" userId="a20fc31f-ff76-4f59-a5f9-7c37ba761692" providerId="ADAL" clId="{94190603-18F6-487B-B5D8-873852429B07}" dt="2019-11-05T21:32:13.692" v="267" actId="1076"/>
          <ac:spMkLst>
            <pc:docMk/>
            <pc:sldMk cId="0" sldId="603"/>
            <ac:spMk id="159" creationId="{00000000-0000-0000-0000-000000000000}"/>
          </ac:spMkLst>
        </pc:spChg>
        <pc:picChg chg="mod">
          <ac:chgData name="Brian Srivastava" userId="a20fc31f-ff76-4f59-a5f9-7c37ba761692" providerId="ADAL" clId="{94190603-18F6-487B-B5D8-873852429B07}" dt="2019-11-05T21:32:18.327" v="270" actId="1076"/>
          <ac:picMkLst>
            <pc:docMk/>
            <pc:sldMk cId="0" sldId="603"/>
            <ac:picMk id="158" creationId="{00000000-0000-0000-0000-000000000000}"/>
          </ac:picMkLst>
        </pc:picChg>
      </pc:sldChg>
      <pc:sldChg chg="modSp">
        <pc:chgData name="Brian Srivastava" userId="a20fc31f-ff76-4f59-a5f9-7c37ba761692" providerId="ADAL" clId="{94190603-18F6-487B-B5D8-873852429B07}" dt="2019-11-05T21:32:25.875" v="273" actId="403"/>
        <pc:sldMkLst>
          <pc:docMk/>
          <pc:sldMk cId="0" sldId="604"/>
        </pc:sldMkLst>
        <pc:spChg chg="mod">
          <ac:chgData name="Brian Srivastava" userId="a20fc31f-ff76-4f59-a5f9-7c37ba761692" providerId="ADAL" clId="{94190603-18F6-487B-B5D8-873852429B07}" dt="2019-11-05T21:32:25.875" v="273" actId="403"/>
          <ac:spMkLst>
            <pc:docMk/>
            <pc:sldMk cId="0" sldId="604"/>
            <ac:spMk id="162" creationId="{00000000-0000-0000-0000-000000000000}"/>
          </ac:spMkLst>
        </pc:spChg>
      </pc:sldChg>
      <pc:sldChg chg="modSp">
        <pc:chgData name="Brian Srivastava" userId="a20fc31f-ff76-4f59-a5f9-7c37ba761692" providerId="ADAL" clId="{94190603-18F6-487B-B5D8-873852429B07}" dt="2019-11-05T21:32:57.649" v="283" actId="403"/>
        <pc:sldMkLst>
          <pc:docMk/>
          <pc:sldMk cId="0" sldId="605"/>
        </pc:sldMkLst>
        <pc:spChg chg="mod">
          <ac:chgData name="Brian Srivastava" userId="a20fc31f-ff76-4f59-a5f9-7c37ba761692" providerId="ADAL" clId="{94190603-18F6-487B-B5D8-873852429B07}" dt="2019-11-05T21:32:57.649" v="283" actId="403"/>
          <ac:spMkLst>
            <pc:docMk/>
            <pc:sldMk cId="0" sldId="605"/>
            <ac:spMk id="165" creationId="{00000000-0000-0000-0000-000000000000}"/>
          </ac:spMkLst>
        </pc:spChg>
      </pc:sldChg>
      <pc:sldChg chg="modSp">
        <pc:chgData name="Brian Srivastava" userId="a20fc31f-ff76-4f59-a5f9-7c37ba761692" providerId="ADAL" clId="{94190603-18F6-487B-B5D8-873852429B07}" dt="2019-11-05T21:33:13.783" v="288" actId="207"/>
        <pc:sldMkLst>
          <pc:docMk/>
          <pc:sldMk cId="0" sldId="607"/>
        </pc:sldMkLst>
        <pc:spChg chg="mod">
          <ac:chgData name="Brian Srivastava" userId="a20fc31f-ff76-4f59-a5f9-7c37ba761692" providerId="ADAL" clId="{94190603-18F6-487B-B5D8-873852429B07}" dt="2019-11-05T21:33:13.783" v="288" actId="207"/>
          <ac:spMkLst>
            <pc:docMk/>
            <pc:sldMk cId="0" sldId="607"/>
            <ac:spMk id="172" creationId="{00000000-0000-0000-0000-000000000000}"/>
          </ac:spMkLst>
        </pc:spChg>
      </pc:sldChg>
      <pc:sldChg chg="modSp">
        <pc:chgData name="Brian Srivastava" userId="a20fc31f-ff76-4f59-a5f9-7c37ba761692" providerId="ADAL" clId="{94190603-18F6-487B-B5D8-873852429B07}" dt="2019-11-05T21:33:08.488" v="287" actId="403"/>
        <pc:sldMkLst>
          <pc:docMk/>
          <pc:sldMk cId="0" sldId="608"/>
        </pc:sldMkLst>
        <pc:spChg chg="mod">
          <ac:chgData name="Brian Srivastava" userId="a20fc31f-ff76-4f59-a5f9-7c37ba761692" providerId="ADAL" clId="{94190603-18F6-487B-B5D8-873852429B07}" dt="2019-11-05T21:33:08.488" v="287" actId="403"/>
          <ac:spMkLst>
            <pc:docMk/>
            <pc:sldMk cId="0" sldId="608"/>
            <ac:spMk id="175" creationId="{00000000-0000-0000-0000-000000000000}"/>
          </ac:spMkLst>
        </pc:spChg>
      </pc:sldChg>
      <pc:sldChg chg="modSp">
        <pc:chgData name="Brian Srivastava" userId="a20fc31f-ff76-4f59-a5f9-7c37ba761692" providerId="ADAL" clId="{94190603-18F6-487B-B5D8-873852429B07}" dt="2019-11-05T21:33:19.971" v="289" actId="207"/>
        <pc:sldMkLst>
          <pc:docMk/>
          <pc:sldMk cId="0" sldId="610"/>
        </pc:sldMkLst>
        <pc:spChg chg="mod">
          <ac:chgData name="Brian Srivastava" userId="a20fc31f-ff76-4f59-a5f9-7c37ba761692" providerId="ADAL" clId="{94190603-18F6-487B-B5D8-873852429B07}" dt="2019-11-05T21:33:19.971" v="289" actId="207"/>
          <ac:spMkLst>
            <pc:docMk/>
            <pc:sldMk cId="0" sldId="610"/>
            <ac:spMk id="182" creationId="{00000000-0000-0000-0000-000000000000}"/>
          </ac:spMkLst>
        </pc:spChg>
      </pc:sldChg>
      <pc:sldChg chg="modSp">
        <pc:chgData name="Brian Srivastava" userId="a20fc31f-ff76-4f59-a5f9-7c37ba761692" providerId="ADAL" clId="{94190603-18F6-487B-B5D8-873852429B07}" dt="2019-11-05T21:33:36.233" v="290" actId="207"/>
        <pc:sldMkLst>
          <pc:docMk/>
          <pc:sldMk cId="0" sldId="624"/>
        </pc:sldMkLst>
        <pc:spChg chg="mod">
          <ac:chgData name="Brian Srivastava" userId="a20fc31f-ff76-4f59-a5f9-7c37ba761692" providerId="ADAL" clId="{94190603-18F6-487B-B5D8-873852429B07}" dt="2019-11-05T21:33:36.233" v="290" actId="207"/>
          <ac:spMkLst>
            <pc:docMk/>
            <pc:sldMk cId="0" sldId="624"/>
            <ac:spMk id="103" creationId="{00000000-0000-0000-0000-000000000000}"/>
          </ac:spMkLst>
        </pc:spChg>
      </pc:sldChg>
      <pc:sldChg chg="modSp">
        <pc:chgData name="Brian Srivastava" userId="a20fc31f-ff76-4f59-a5f9-7c37ba761692" providerId="ADAL" clId="{94190603-18F6-487B-B5D8-873852429B07}" dt="2019-11-05T21:33:43.363" v="291" actId="207"/>
        <pc:sldMkLst>
          <pc:docMk/>
          <pc:sldMk cId="0" sldId="628"/>
        </pc:sldMkLst>
        <pc:spChg chg="mod">
          <ac:chgData name="Brian Srivastava" userId="a20fc31f-ff76-4f59-a5f9-7c37ba761692" providerId="ADAL" clId="{94190603-18F6-487B-B5D8-873852429B07}" dt="2019-11-05T21:33:43.363" v="291" actId="207"/>
          <ac:spMkLst>
            <pc:docMk/>
            <pc:sldMk cId="0" sldId="628"/>
            <ac:spMk id="115" creationId="{00000000-0000-0000-0000-000000000000}"/>
          </ac:spMkLst>
        </pc:spChg>
      </pc:sldChg>
      <pc:sldChg chg="modSp">
        <pc:chgData name="Brian Srivastava" userId="a20fc31f-ff76-4f59-a5f9-7c37ba761692" providerId="ADAL" clId="{94190603-18F6-487B-B5D8-873852429B07}" dt="2019-11-05T21:33:54.873" v="294" actId="207"/>
        <pc:sldMkLst>
          <pc:docMk/>
          <pc:sldMk cId="0" sldId="629"/>
        </pc:sldMkLst>
        <pc:spChg chg="mod">
          <ac:chgData name="Brian Srivastava" userId="a20fc31f-ff76-4f59-a5f9-7c37ba761692" providerId="ADAL" clId="{94190603-18F6-487B-B5D8-873852429B07}" dt="2019-11-05T21:33:54.873" v="294" actId="207"/>
          <ac:spMkLst>
            <pc:docMk/>
            <pc:sldMk cId="0" sldId="629"/>
            <ac:spMk id="119" creationId="{00000000-0000-0000-0000-000000000000}"/>
          </ac:spMkLst>
        </pc:spChg>
      </pc:sldChg>
      <pc:sldChg chg="modSp">
        <pc:chgData name="Brian Srivastava" userId="a20fc31f-ff76-4f59-a5f9-7c37ba761692" providerId="ADAL" clId="{94190603-18F6-487B-B5D8-873852429B07}" dt="2019-11-05T21:34:10.238" v="298" actId="207"/>
        <pc:sldMkLst>
          <pc:docMk/>
          <pc:sldMk cId="0" sldId="630"/>
        </pc:sldMkLst>
        <pc:spChg chg="mod">
          <ac:chgData name="Brian Srivastava" userId="a20fc31f-ff76-4f59-a5f9-7c37ba761692" providerId="ADAL" clId="{94190603-18F6-487B-B5D8-873852429B07}" dt="2019-11-05T21:34:10.238" v="298" actId="207"/>
          <ac:spMkLst>
            <pc:docMk/>
            <pc:sldMk cId="0" sldId="630"/>
            <ac:spMk id="122" creationId="{00000000-0000-0000-0000-000000000000}"/>
          </ac:spMkLst>
        </pc:spChg>
      </pc:sldChg>
      <pc:sldChg chg="modSp">
        <pc:chgData name="Brian Srivastava" userId="a20fc31f-ff76-4f59-a5f9-7c37ba761692" providerId="ADAL" clId="{94190603-18F6-487B-B5D8-873852429B07}" dt="2019-11-05T21:34:15.045" v="299" actId="207"/>
        <pc:sldMkLst>
          <pc:docMk/>
          <pc:sldMk cId="0" sldId="631"/>
        </pc:sldMkLst>
        <pc:spChg chg="mod">
          <ac:chgData name="Brian Srivastava" userId="a20fc31f-ff76-4f59-a5f9-7c37ba761692" providerId="ADAL" clId="{94190603-18F6-487B-B5D8-873852429B07}" dt="2019-11-05T21:34:15.045" v="299" actId="207"/>
          <ac:spMkLst>
            <pc:docMk/>
            <pc:sldMk cId="0" sldId="631"/>
            <ac:spMk id="126" creationId="{00000000-0000-0000-0000-000000000000}"/>
          </ac:spMkLst>
        </pc:spChg>
      </pc:sldChg>
      <pc:sldChg chg="modSp">
        <pc:chgData name="Brian Srivastava" userId="a20fc31f-ff76-4f59-a5f9-7c37ba761692" providerId="ADAL" clId="{94190603-18F6-487B-B5D8-873852429B07}" dt="2019-11-05T21:34:24.454" v="301" actId="207"/>
        <pc:sldMkLst>
          <pc:docMk/>
          <pc:sldMk cId="0" sldId="632"/>
        </pc:sldMkLst>
        <pc:spChg chg="mod">
          <ac:chgData name="Brian Srivastava" userId="a20fc31f-ff76-4f59-a5f9-7c37ba761692" providerId="ADAL" clId="{94190603-18F6-487B-B5D8-873852429B07}" dt="2019-11-05T21:34:24.454" v="301" actId="207"/>
          <ac:spMkLst>
            <pc:docMk/>
            <pc:sldMk cId="0" sldId="632"/>
            <ac:spMk id="129" creationId="{00000000-0000-0000-0000-000000000000}"/>
          </ac:spMkLst>
        </pc:spChg>
      </pc:sldChg>
      <pc:sldChg chg="modSp">
        <pc:chgData name="Brian Srivastava" userId="a20fc31f-ff76-4f59-a5f9-7c37ba761692" providerId="ADAL" clId="{94190603-18F6-487B-B5D8-873852429B07}" dt="2019-11-05T21:34:30.400" v="302" actId="207"/>
        <pc:sldMkLst>
          <pc:docMk/>
          <pc:sldMk cId="0" sldId="633"/>
        </pc:sldMkLst>
        <pc:spChg chg="mod">
          <ac:chgData name="Brian Srivastava" userId="a20fc31f-ff76-4f59-a5f9-7c37ba761692" providerId="ADAL" clId="{94190603-18F6-487B-B5D8-873852429B07}" dt="2019-11-05T21:34:30.400" v="302" actId="207"/>
          <ac:spMkLst>
            <pc:docMk/>
            <pc:sldMk cId="0" sldId="633"/>
            <ac:spMk id="132" creationId="{00000000-0000-0000-0000-000000000000}"/>
          </ac:spMkLst>
        </pc:spChg>
      </pc:sldChg>
      <pc:sldChg chg="modSp">
        <pc:chgData name="Brian Srivastava" userId="a20fc31f-ff76-4f59-a5f9-7c37ba761692" providerId="ADAL" clId="{94190603-18F6-487B-B5D8-873852429B07}" dt="2019-11-05T21:16:56.681" v="6" actId="1076"/>
        <pc:sldMkLst>
          <pc:docMk/>
          <pc:sldMk cId="2929318018" sldId="936"/>
        </pc:sldMkLst>
        <pc:spChg chg="mod">
          <ac:chgData name="Brian Srivastava" userId="a20fc31f-ff76-4f59-a5f9-7c37ba761692" providerId="ADAL" clId="{94190603-18F6-487B-B5D8-873852429B07}" dt="2019-11-05T21:16:49.706" v="3" actId="1076"/>
          <ac:spMkLst>
            <pc:docMk/>
            <pc:sldMk cId="2929318018" sldId="936"/>
            <ac:spMk id="3" creationId="{86AFC6E8-FF6B-4771-B0F6-012EA18EFAC6}"/>
          </ac:spMkLst>
        </pc:spChg>
        <pc:picChg chg="mod">
          <ac:chgData name="Brian Srivastava" userId="a20fc31f-ff76-4f59-a5f9-7c37ba761692" providerId="ADAL" clId="{94190603-18F6-487B-B5D8-873852429B07}" dt="2019-11-05T21:16:56.681" v="6" actId="1076"/>
          <ac:picMkLst>
            <pc:docMk/>
            <pc:sldMk cId="2929318018" sldId="936"/>
            <ac:picMk id="17410" creationId="{C1EDACF1-579B-4AF6-8D90-6B82CA884D1E}"/>
          </ac:picMkLst>
        </pc:picChg>
      </pc:sldChg>
    </pc:docChg>
  </pc:docChgLst>
  <pc:docChgLst>
    <pc:chgData name="Brian Srivastava" userId="a20fc31f-ff76-4f59-a5f9-7c37ba761692" providerId="ADAL" clId="{037C9EBC-B9FC-4318-9500-B9C9B9432B3E}"/>
    <pc:docChg chg="addSld modSld modSection">
      <pc:chgData name="Brian Srivastava" userId="a20fc31f-ff76-4f59-a5f9-7c37ba761692" providerId="ADAL" clId="{037C9EBC-B9FC-4318-9500-B9C9B9432B3E}" dt="2020-08-12T13:40:38.553" v="81" actId="20577"/>
      <pc:docMkLst>
        <pc:docMk/>
      </pc:docMkLst>
      <pc:sldChg chg="modSp">
        <pc:chgData name="Brian Srivastava" userId="a20fc31f-ff76-4f59-a5f9-7c37ba761692" providerId="ADAL" clId="{037C9EBC-B9FC-4318-9500-B9C9B9432B3E}" dt="2019-11-13T02:09:54.153" v="4" actId="207"/>
        <pc:sldMkLst>
          <pc:docMk/>
          <pc:sldMk cId="0" sldId="532"/>
        </pc:sldMkLst>
        <pc:spChg chg="mod">
          <ac:chgData name="Brian Srivastava" userId="a20fc31f-ff76-4f59-a5f9-7c37ba761692" providerId="ADAL" clId="{037C9EBC-B9FC-4318-9500-B9C9B9432B3E}" dt="2019-11-13T02:09:54.153" v="4" actId="207"/>
          <ac:spMkLst>
            <pc:docMk/>
            <pc:sldMk cId="0" sldId="532"/>
            <ac:spMk id="184" creationId="{00000000-0000-0000-0000-000000000000}"/>
          </ac:spMkLst>
        </pc:spChg>
      </pc:sldChg>
      <pc:sldChg chg="modSp">
        <pc:chgData name="Brian Srivastava" userId="a20fc31f-ff76-4f59-a5f9-7c37ba761692" providerId="ADAL" clId="{037C9EBC-B9FC-4318-9500-B9C9B9432B3E}" dt="2019-11-13T02:14:00.465" v="8" actId="14100"/>
        <pc:sldMkLst>
          <pc:docMk/>
          <pc:sldMk cId="0" sldId="555"/>
        </pc:sldMkLst>
        <pc:picChg chg="mod">
          <ac:chgData name="Brian Srivastava" userId="a20fc31f-ff76-4f59-a5f9-7c37ba761692" providerId="ADAL" clId="{037C9EBC-B9FC-4318-9500-B9C9B9432B3E}" dt="2019-11-13T02:14:00.465" v="8" actId="14100"/>
          <ac:picMkLst>
            <pc:docMk/>
            <pc:sldMk cId="0" sldId="555"/>
            <ac:picMk id="104" creationId="{00000000-0000-0000-0000-000000000000}"/>
          </ac:picMkLst>
        </pc:picChg>
      </pc:sldChg>
      <pc:sldChg chg="modSp">
        <pc:chgData name="Brian Srivastava" userId="a20fc31f-ff76-4f59-a5f9-7c37ba761692" providerId="ADAL" clId="{037C9EBC-B9FC-4318-9500-B9C9B9432B3E}" dt="2019-11-13T02:13:55.770" v="6" actId="14100"/>
        <pc:sldMkLst>
          <pc:docMk/>
          <pc:sldMk cId="0" sldId="556"/>
        </pc:sldMkLst>
        <pc:picChg chg="mod">
          <ac:chgData name="Brian Srivastava" userId="a20fc31f-ff76-4f59-a5f9-7c37ba761692" providerId="ADAL" clId="{037C9EBC-B9FC-4318-9500-B9C9B9432B3E}" dt="2019-11-13T02:13:55.770" v="6" actId="14100"/>
          <ac:picMkLst>
            <pc:docMk/>
            <pc:sldMk cId="0" sldId="556"/>
            <ac:picMk id="108" creationId="{00000000-0000-0000-0000-000000000000}"/>
          </ac:picMkLst>
        </pc:picChg>
      </pc:sldChg>
      <pc:sldChg chg="modSp new mod">
        <pc:chgData name="Brian Srivastava" userId="a20fc31f-ff76-4f59-a5f9-7c37ba761692" providerId="ADAL" clId="{037C9EBC-B9FC-4318-9500-B9C9B9432B3E}" dt="2020-08-12T13:40:38.553" v="81" actId="20577"/>
        <pc:sldMkLst>
          <pc:docMk/>
          <pc:sldMk cId="3313035555" sldId="949"/>
        </pc:sldMkLst>
        <pc:spChg chg="mod">
          <ac:chgData name="Brian Srivastava" userId="a20fc31f-ff76-4f59-a5f9-7c37ba761692" providerId="ADAL" clId="{037C9EBC-B9FC-4318-9500-B9C9B9432B3E}" dt="2020-08-12T13:40:17" v="33" actId="20577"/>
          <ac:spMkLst>
            <pc:docMk/>
            <pc:sldMk cId="3313035555" sldId="949"/>
            <ac:spMk id="2" creationId="{5651FA55-D87A-4E31-A918-C1D6E676745D}"/>
          </ac:spMkLst>
        </pc:spChg>
        <pc:spChg chg="mod">
          <ac:chgData name="Brian Srivastava" userId="a20fc31f-ff76-4f59-a5f9-7c37ba761692" providerId="ADAL" clId="{037C9EBC-B9FC-4318-9500-B9C9B9432B3E}" dt="2020-08-12T13:40:38.553" v="81" actId="20577"/>
          <ac:spMkLst>
            <pc:docMk/>
            <pc:sldMk cId="3313035555" sldId="949"/>
            <ac:spMk id="3" creationId="{7375702E-951E-4DF6-879F-CB95F07A579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0" name="Rectangle 2"/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50926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pitchFamily="-102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pitchFamily="-102" charset="0"/>
        <a:ea typeface="ＭＳ Ｐゴシック" pitchFamily="-102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pitchFamily="-102" charset="0"/>
        <a:ea typeface="ＭＳ Ｐゴシック" pitchFamily="-102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pitchFamily="-102" charset="0"/>
        <a:ea typeface="ＭＳ Ｐゴシック" pitchFamily="-102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pitchFamily="-102" charset="0"/>
        <a:ea typeface="ＭＳ Ｐゴシック" pitchFamily="-10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49060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066349"/>
      </p:ext>
    </p:extLst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099245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77609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9309420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4000" y="2768600"/>
            <a:ext cx="2527300" cy="665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700" y="2768600"/>
            <a:ext cx="2527300" cy="665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57695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847263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672028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0521058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9914513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Courier" pitchFamily="-102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6129518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551382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692650" y="228600"/>
            <a:ext cx="1466850" cy="92456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2100" y="228600"/>
            <a:ext cx="4248150" cy="92456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35295"/>
      </p:ext>
    </p:extLst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159250" y="254000"/>
            <a:ext cx="1301750" cy="91694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4000" y="254000"/>
            <a:ext cx="3752850" cy="91694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549567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4DDE2-2985-4CCB-8AB2-5BF8C2CD7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6249"/>
            <a:ext cx="9753600" cy="3395698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806F8D-B114-4026-9722-225C2EA291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DDDC9-8E30-4FB2-88F1-5EE6ECE00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1CB09-0461-489C-A3B5-FCC1E39512E1}" type="datetimeFigureOut">
              <a:rPr lang="en-CA" smtClean="0"/>
              <a:t>2020-11-20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BA690-2D89-4298-944A-D469157EB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70BDB-F62F-449E-8192-2934AC953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76A3-D77A-4C76-B8E5-E6D565622D0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083577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68B41-143A-48AC-8DEE-B08CA6917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997A7-0F92-42FB-AB57-B5BDFA311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8B98A-7C8A-40B5-84FC-D4D9884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1CB09-0461-489C-A3B5-FCC1E39512E1}" type="datetimeFigureOut">
              <a:rPr lang="en-CA" smtClean="0"/>
              <a:t>2020-11-20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AB6B3-55B5-4E3E-98FA-4669FB0AF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87B19-A378-4E2C-9D2A-224791CBF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76A3-D77A-4C76-B8E5-E6D565622D0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98272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B712-373B-4EB0-B8C9-C1E168A66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307" y="2431628"/>
            <a:ext cx="11216640" cy="4057226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B9399-19F8-46E6-8C8F-FC8003ECA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307" y="6527237"/>
            <a:ext cx="11216640" cy="21335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E7F0C-776C-48F7-AD28-D1F8F7A2C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1CB09-0461-489C-A3B5-FCC1E39512E1}" type="datetimeFigureOut">
              <a:rPr lang="en-CA" smtClean="0"/>
              <a:t>2020-11-20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5BAD8-5BAD-49BE-BA42-BE952560F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28C70-E4A5-4055-B7E8-37171B8E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76A3-D77A-4C76-B8E5-E6D565622D0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283980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7D311-4D42-42EF-BE4F-C2F8409D2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C727C-DD26-48A7-9294-143F14A7E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FBAC7A-35FB-43D1-A061-191AE1F4B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36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EED667-A47E-4A8F-B4F8-EDB418453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1CB09-0461-489C-A3B5-FCC1E39512E1}" type="datetimeFigureOut">
              <a:rPr lang="en-CA" smtClean="0"/>
              <a:t>2020-11-20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B20C02-B9CB-477E-B056-7DB86CA18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6DFBA3-7E82-4CA6-8F45-27207695A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76A3-D77A-4C76-B8E5-E6D565622D0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799559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482C3-1F74-46F8-8BB8-750312848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519290"/>
            <a:ext cx="11216640" cy="18852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2C916-E7DA-40C1-B561-C5AA3E47F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775" y="2390987"/>
            <a:ext cx="5501639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C2624E-2807-4398-B89F-8C230EFBDC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775" y="3562773"/>
            <a:ext cx="5501639" cy="5240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450E54-90B6-4D22-B18F-E68C9BD98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680" y="2390987"/>
            <a:ext cx="5528734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E37689-1D30-4FEA-865A-CFF83A8F60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680" y="3562773"/>
            <a:ext cx="5528734" cy="5240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FC7269-10BE-41A4-B015-E19D9F9A1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1CB09-0461-489C-A3B5-FCC1E39512E1}" type="datetimeFigureOut">
              <a:rPr lang="en-CA" smtClean="0"/>
              <a:t>2020-11-20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EF9227-6F24-4350-BCC4-3CA151FC5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1D03A0-2414-4D72-AF4C-567FFB873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76A3-D77A-4C76-B8E5-E6D565622D0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300084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C3CD2-A3F8-4C11-82E3-61B6545AC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210208-F61A-4460-A186-B58127ABD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1CB09-0461-489C-A3B5-FCC1E39512E1}" type="datetimeFigureOut">
              <a:rPr lang="en-CA" smtClean="0"/>
              <a:t>2020-11-20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E218C6-9471-484A-B40A-38E922A88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66413-0DAA-4A86-ADDE-DD9491840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76A3-D77A-4C76-B8E5-E6D565622D0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175328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81EE00-F9E2-4323-9684-B5F19001C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1CB09-0461-489C-A3B5-FCC1E39512E1}" type="datetimeFigureOut">
              <a:rPr lang="en-CA" smtClean="0"/>
              <a:t>2020-11-20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E46E3A-0389-4C64-8D42-E7355B757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6648A-7F1B-4029-B0A4-BB6D6594D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76A3-D77A-4C76-B8E5-E6D565622D0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94769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F864C-3520-4615-B9E8-BE33F6F2D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6F2F6-9B57-427A-9FC9-D22374209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1C5E88-0A55-4635-AF94-7EE298E0CA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5EABB-A0E1-4646-80AA-E71BF767B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1CB09-0461-489C-A3B5-FCC1E39512E1}" type="datetimeFigureOut">
              <a:rPr lang="en-CA" smtClean="0"/>
              <a:t>2020-11-20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BCA491-8DA2-4B86-826E-C8DB7E2F3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3762BF-2841-4D25-A3E3-651C0D35E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76A3-D77A-4C76-B8E5-E6D565622D0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146989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289D6-C3CA-49C1-8350-97BC8FAD8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8517F1-DBDA-4C3B-96D3-343B5647B0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0A1F6-AA07-4939-A46E-BBDE58FE92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F03171-CB4B-42A0-A56D-A5FFA7C4A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1CB09-0461-489C-A3B5-FCC1E39512E1}" type="datetimeFigureOut">
              <a:rPr lang="en-CA" smtClean="0"/>
              <a:t>2020-11-20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7628B-39E0-4733-92C1-2AB6AF12B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3CA8D-8FFE-4AA7-9C34-C09112D9E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76A3-D77A-4C76-B8E5-E6D565622D0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47559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30718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F7E10-9A7F-4E49-87E1-0DB4D5DD4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0C0CDC-4559-4755-84AC-283617ABFE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5F27F-497E-439E-8139-E989D0453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1CB09-0461-489C-A3B5-FCC1E39512E1}" type="datetimeFigureOut">
              <a:rPr lang="en-CA" smtClean="0"/>
              <a:t>2020-11-20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165E7-FC3A-4FE5-B476-D18A13A3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9C7CD-CC89-45E3-A24A-23AAAACED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76A3-D77A-4C76-B8E5-E6D565622D0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402791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B8B105-08F4-4975-9CFE-22B23B943E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06560" y="519289"/>
            <a:ext cx="2804160" cy="8265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BC35C1-6BFB-47D2-8CB5-49BB26831B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4080" y="519289"/>
            <a:ext cx="8249920" cy="82657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AE5AD4-5EF8-4E81-9A5F-E5C292C29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1CB09-0461-489C-A3B5-FCC1E39512E1}" type="datetimeFigureOut">
              <a:rPr lang="en-CA" smtClean="0"/>
              <a:t>2020-11-20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9AA29-7EB3-4856-8228-C93B1520E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2E29D-AB96-47A8-8649-23E1A615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76A3-D77A-4C76-B8E5-E6D565622D0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005972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PART I Ope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_footer.png" descr="slide_foo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6250"/>
            <a:ext cx="13004800" cy="393700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# CHAPTER TITLE"/>
          <p:cNvSpPr txBox="1">
            <a:spLocks noGrp="1"/>
          </p:cNvSpPr>
          <p:nvPr>
            <p:ph type="body" sz="half" idx="13"/>
          </p:nvPr>
        </p:nvSpPr>
        <p:spPr>
          <a:xfrm>
            <a:off x="519633" y="2527301"/>
            <a:ext cx="11965534" cy="3302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SzTx/>
              <a:buNone/>
              <a:defRPr sz="8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indent="0" algn="ctr">
              <a:spcBef>
                <a:spcPts val="0"/>
              </a:spcBef>
              <a:buSzTx/>
              <a:buNone/>
              <a:defRPr sz="8000">
                <a:latin typeface="+mj-lt"/>
                <a:ea typeface="+mj-ea"/>
                <a:cs typeface="+mj-cs"/>
                <a:sym typeface="Helvetica"/>
              </a:defRPr>
            </a:pPr>
            <a:r>
              <a:rPr sz="6750" b="1">
                <a:solidFill>
                  <a:srgbClr val="42D0D0"/>
                </a:solidFill>
              </a:rPr>
              <a:t>#</a:t>
            </a:r>
            <a:br>
              <a:rPr sz="3000"/>
            </a:br>
            <a:r>
              <a:rPr sz="4500"/>
              <a:t>CHAPTER TITLE</a:t>
            </a:r>
          </a:p>
        </p:txBody>
      </p:sp>
      <p:pic>
        <p:nvPicPr>
          <p:cNvPr id="19" name="partIII_header.png" descr="partIII_head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"/>
            <a:ext cx="13004801" cy="1676400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6500244"/>
      </p:ext>
    </p:extLst>
  </p:cSld>
  <p:clrMapOvr>
    <a:masterClrMapping/>
  </p:clrMapOvr>
  <p:transition spd="med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RT I title + bullets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he internet vs. the web…"/>
          <p:cNvSpPr txBox="1">
            <a:spLocks noGrp="1"/>
          </p:cNvSpPr>
          <p:nvPr>
            <p:ph type="body" sz="half" idx="13"/>
          </p:nvPr>
        </p:nvSpPr>
        <p:spPr>
          <a:xfrm>
            <a:off x="2270622" y="3094262"/>
            <a:ext cx="9781679" cy="5105847"/>
          </a:xfrm>
          <a:prstGeom prst="rect">
            <a:avLst/>
          </a:prstGeom>
        </p:spPr>
        <p:txBody>
          <a:bodyPr/>
          <a:lstStyle>
            <a:lvl1pPr marL="398283" indent="-398283" defTabSz="523458">
              <a:spcBef>
                <a:spcPts val="3733"/>
              </a:spcBef>
              <a:defRPr sz="3024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373379" indent="-373379" defTabSz="490727">
              <a:spcBef>
                <a:spcPts val="3500"/>
              </a:spcBef>
              <a:defRPr sz="3024" b="1">
                <a:latin typeface="+mj-lt"/>
                <a:ea typeface="+mj-ea"/>
                <a:cs typeface="+mj-cs"/>
                <a:sym typeface="Helvetica"/>
              </a:defRPr>
            </a:pPr>
            <a:r>
              <a:t>The internet vs. the web</a:t>
            </a:r>
          </a:p>
          <a:p>
            <a:pPr marL="373379" indent="-373379" defTabSz="490727">
              <a:spcBef>
                <a:spcPts val="3500"/>
              </a:spcBef>
              <a:defRPr sz="3024" b="1">
                <a:latin typeface="+mj-lt"/>
                <a:ea typeface="+mj-ea"/>
                <a:cs typeface="+mj-cs"/>
                <a:sym typeface="Helvetica"/>
              </a:defRPr>
            </a:pPr>
            <a:r>
              <a:t>History of the web</a:t>
            </a:r>
          </a:p>
          <a:p>
            <a:pPr marL="373379" indent="-373379" defTabSz="490727">
              <a:spcBef>
                <a:spcPts val="3500"/>
              </a:spcBef>
              <a:defRPr sz="3024" b="1">
                <a:latin typeface="+mj-lt"/>
                <a:ea typeface="+mj-ea"/>
                <a:cs typeface="+mj-cs"/>
                <a:sym typeface="Helvetica"/>
              </a:defRPr>
            </a:pPr>
            <a:r>
              <a:t>What servers do</a:t>
            </a:r>
          </a:p>
          <a:p>
            <a:pPr marL="373379" indent="-373379" defTabSz="490727">
              <a:spcBef>
                <a:spcPts val="3500"/>
              </a:spcBef>
              <a:defRPr sz="3024" b="1">
                <a:latin typeface="+mj-lt"/>
                <a:ea typeface="+mj-ea"/>
                <a:cs typeface="+mj-cs"/>
                <a:sym typeface="Helvetica"/>
              </a:defRPr>
            </a:pPr>
            <a:r>
              <a:t>What browsers do</a:t>
            </a:r>
          </a:p>
          <a:p>
            <a:pPr marL="373379" indent="-373379" defTabSz="490727">
              <a:spcBef>
                <a:spcPts val="3500"/>
              </a:spcBef>
              <a:defRPr sz="3024" b="1">
                <a:latin typeface="+mj-lt"/>
                <a:ea typeface="+mj-ea"/>
                <a:cs typeface="+mj-cs"/>
                <a:sym typeface="Helvetica"/>
              </a:defRPr>
            </a:pPr>
            <a:r>
              <a:t>URLs</a:t>
            </a:r>
          </a:p>
          <a:p>
            <a:pPr marL="373379" indent="-373379" defTabSz="490727">
              <a:spcBef>
                <a:spcPts val="3500"/>
              </a:spcBef>
              <a:defRPr sz="3024" b="1">
                <a:latin typeface="+mj-lt"/>
                <a:ea typeface="+mj-ea"/>
                <a:cs typeface="+mj-cs"/>
                <a:sym typeface="Helvetica"/>
              </a:defRPr>
            </a:pPr>
            <a:r>
              <a:t>How web pages are constructed </a:t>
            </a:r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2121881"/>
      </p:ext>
    </p:extLst>
  </p:cSld>
  <p:clrMapOvr>
    <a:masterClrMapping/>
  </p:clrMapOvr>
  <p:transition spd="med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T I title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8" name="footer.png" descr="foo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53550"/>
            <a:ext cx="13004800" cy="393700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Rectangle"/>
          <p:cNvSpPr/>
          <p:nvPr/>
        </p:nvSpPr>
        <p:spPr>
          <a:xfrm>
            <a:off x="-12699" y="0"/>
            <a:ext cx="13124359" cy="230585"/>
          </a:xfrm>
          <a:prstGeom prst="rect">
            <a:avLst/>
          </a:prstGeom>
          <a:solidFill>
            <a:srgbClr val="27BDBE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60" name="Rectangle"/>
          <p:cNvSpPr/>
          <p:nvPr/>
        </p:nvSpPr>
        <p:spPr>
          <a:xfrm>
            <a:off x="-12699" y="0"/>
            <a:ext cx="13124359" cy="230585"/>
          </a:xfrm>
          <a:prstGeom prst="rect">
            <a:avLst/>
          </a:prstGeom>
          <a:solidFill>
            <a:srgbClr val="3D71B8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7292724"/>
      </p:ext>
    </p:extLst>
  </p:cSld>
  <p:clrMapOvr>
    <a:masterClrMapping/>
  </p:clrMapOvr>
  <p:transition spd="med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T I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46" name="footer.png" descr="foo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53550"/>
            <a:ext cx="13004800" cy="393700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Rectangle"/>
          <p:cNvSpPr/>
          <p:nvPr/>
        </p:nvSpPr>
        <p:spPr>
          <a:xfrm>
            <a:off x="-12699" y="0"/>
            <a:ext cx="13124359" cy="230585"/>
          </a:xfrm>
          <a:prstGeom prst="rect">
            <a:avLst/>
          </a:prstGeom>
          <a:solidFill>
            <a:srgbClr val="27BDBE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48" name="Rectangle"/>
          <p:cNvSpPr/>
          <p:nvPr/>
        </p:nvSpPr>
        <p:spPr>
          <a:xfrm>
            <a:off x="-12699" y="0"/>
            <a:ext cx="13124359" cy="230585"/>
          </a:xfrm>
          <a:prstGeom prst="rect">
            <a:avLst/>
          </a:prstGeom>
          <a:solidFill>
            <a:srgbClr val="3D71B8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6375559"/>
      </p:ext>
    </p:extLst>
  </p:cSld>
  <p:clrMapOvr>
    <a:masterClrMapping/>
  </p:clrMapOvr>
  <p:transition spd="med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RT I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footer.png" descr="foo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53550"/>
            <a:ext cx="13004800" cy="393700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Rectangle"/>
          <p:cNvSpPr/>
          <p:nvPr/>
        </p:nvSpPr>
        <p:spPr>
          <a:xfrm>
            <a:off x="-12699" y="0"/>
            <a:ext cx="13124359" cy="230585"/>
          </a:xfrm>
          <a:prstGeom prst="rect">
            <a:avLst/>
          </a:prstGeom>
          <a:solidFill>
            <a:srgbClr val="27BDBE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37" name="Rectangle"/>
          <p:cNvSpPr/>
          <p:nvPr/>
        </p:nvSpPr>
        <p:spPr>
          <a:xfrm>
            <a:off x="-12699" y="0"/>
            <a:ext cx="13124359" cy="230585"/>
          </a:xfrm>
          <a:prstGeom prst="rect">
            <a:avLst/>
          </a:prstGeom>
          <a:solidFill>
            <a:srgbClr val="3D71B8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3253274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64990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5519078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4000" y="292100"/>
            <a:ext cx="6146800" cy="919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3200" y="292100"/>
            <a:ext cx="6146800" cy="919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189659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21291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52506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3753589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957551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171845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" pitchFamily="-102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8799125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285671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88500" y="292100"/>
            <a:ext cx="3111500" cy="919480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4000" y="292100"/>
            <a:ext cx="9182100" cy="91948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670964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1502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95021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2432993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4000" y="2768600"/>
            <a:ext cx="6146800" cy="665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3200" y="2768600"/>
            <a:ext cx="6146800" cy="665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513767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4700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56358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2266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6271136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505261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" pitchFamily="-102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8817635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8817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88500" y="254000"/>
            <a:ext cx="3111500" cy="91694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4000" y="254000"/>
            <a:ext cx="9182100" cy="91694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75508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35704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60689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2962023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2100" y="3073400"/>
            <a:ext cx="2857500" cy="6400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02000" y="3073400"/>
            <a:ext cx="2857500" cy="6400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02561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130000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3707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2100" y="3073400"/>
            <a:ext cx="2857500" cy="6400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02000" y="3073400"/>
            <a:ext cx="2857500" cy="6400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967073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0250022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464321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" pitchFamily="-102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1236777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678248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692650" y="228600"/>
            <a:ext cx="1466850" cy="92456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2100" y="228600"/>
            <a:ext cx="4248150" cy="92456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935550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65714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88748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2873314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416530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26023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5399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51275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934822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1671437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ill Sans" pitchFamily="-102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9744184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466490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321675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321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276830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106969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541913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6278687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4000" y="292100"/>
            <a:ext cx="6146800" cy="919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3200" y="292100"/>
            <a:ext cx="6146800" cy="919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65446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972184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346849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896346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5701717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8969842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Courier" pitchFamily="-102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7395857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019775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88500" y="292100"/>
            <a:ext cx="3111500" cy="919480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4000" y="292100"/>
            <a:ext cx="9182100" cy="91948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52244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071833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564727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9853114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8550606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1304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921111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81222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0746609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1105871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ill Sans" pitchFamily="-102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2669897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8417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321675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321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007872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872098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81457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2224632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0726304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0" y="5029200"/>
            <a:ext cx="5156200" cy="1130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5029200"/>
            <a:ext cx="5156200" cy="1130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86696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091828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065747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9384410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1717815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" pitchFamily="-102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3269709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49616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600" y="1638300"/>
            <a:ext cx="2616200" cy="45212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0" y="1638300"/>
            <a:ext cx="7696200" cy="45212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942181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60926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Courier" pitchFamily="-102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7894024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476022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8892184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4000" y="2768600"/>
            <a:ext cx="6146800" cy="6705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3200" y="2768600"/>
            <a:ext cx="6146800" cy="6705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800492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357791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53546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9411584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206442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Courier" pitchFamily="-102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2794860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556759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88500" y="254000"/>
            <a:ext cx="3111500" cy="92202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4000" y="254000"/>
            <a:ext cx="9182100" cy="92202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29148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22.xml"/><Relationship Id="rId17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2100" y="3073400"/>
            <a:ext cx="58674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Courier" pitchFamily="-102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Courier" pitchFamily="-102" charset="0"/>
              </a:rPr>
              <a:t>Second level</a:t>
            </a:r>
          </a:p>
          <a:p>
            <a:pPr lvl="2"/>
            <a:r>
              <a:rPr lang="en-US" altLang="en-US">
                <a:sym typeface="Courier" pitchFamily="-102" charset="0"/>
              </a:rPr>
              <a:t>Third level</a:t>
            </a:r>
          </a:p>
          <a:p>
            <a:pPr lvl="3"/>
            <a:r>
              <a:rPr lang="en-US" altLang="en-US">
                <a:sym typeface="Courier" pitchFamily="-102" charset="0"/>
              </a:rPr>
              <a:t>Fourth level</a:t>
            </a:r>
          </a:p>
          <a:p>
            <a:pPr lvl="4"/>
            <a:r>
              <a:rPr lang="en-US" altLang="en-US">
                <a:sym typeface="Courier" pitchFamily="-102" charset="0"/>
              </a:rPr>
              <a:t>Fifth level</a:t>
            </a:r>
          </a:p>
        </p:txBody>
      </p:sp>
      <p:sp>
        <p:nvSpPr>
          <p:cNvPr id="7475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92100" y="228600"/>
            <a:ext cx="58674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" panose="020B0604020202020204" pitchFamily="34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transition/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5800">
          <a:solidFill>
            <a:srgbClr val="676767"/>
          </a:solidFill>
          <a:latin typeface="+mj-lt"/>
          <a:ea typeface="+mj-ea"/>
          <a:cs typeface="+mj-cs"/>
          <a:sym typeface="Helvetica" panose="020B0604020202020204" pitchFamily="34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5800">
          <a:solidFill>
            <a:srgbClr val="676767"/>
          </a:solidFill>
          <a:latin typeface="Helvetica" pitchFamily="-102" charset="0"/>
          <a:ea typeface="ヒラギノ角ゴ ProN W3" pitchFamily="-102" charset="-128"/>
          <a:cs typeface="ヒラギノ角ゴ ProN W3" pitchFamily="-102" charset="-128"/>
          <a:sym typeface="Helvetica" panose="020B0604020202020204" pitchFamily="34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5800">
          <a:solidFill>
            <a:srgbClr val="676767"/>
          </a:solidFill>
          <a:latin typeface="Helvetica" pitchFamily="-102" charset="0"/>
          <a:ea typeface="ヒラギノ角ゴ ProN W3" pitchFamily="-102" charset="-128"/>
          <a:cs typeface="ヒラギノ角ゴ ProN W3" pitchFamily="-102" charset="-128"/>
          <a:sym typeface="Helvetica" panose="020B0604020202020204" pitchFamily="34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5800">
          <a:solidFill>
            <a:srgbClr val="676767"/>
          </a:solidFill>
          <a:latin typeface="Helvetica" pitchFamily="-102" charset="0"/>
          <a:ea typeface="ヒラギノ角ゴ ProN W3" pitchFamily="-102" charset="-128"/>
          <a:cs typeface="ヒラギノ角ゴ ProN W3" pitchFamily="-102" charset="-128"/>
          <a:sym typeface="Helvetica" panose="020B0604020202020204" pitchFamily="34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5800">
          <a:solidFill>
            <a:srgbClr val="676767"/>
          </a:solidFill>
          <a:latin typeface="Helvetica" pitchFamily="-102" charset="0"/>
          <a:ea typeface="ヒラギノ角ゴ ProN W3" pitchFamily="-102" charset="-128"/>
          <a:cs typeface="ヒラギノ角ゴ ProN W3" pitchFamily="-102" charset="-128"/>
          <a:sym typeface="Helvetica" panose="020B0604020202020204" pitchFamily="34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5800">
          <a:solidFill>
            <a:srgbClr val="676767"/>
          </a:solidFill>
          <a:latin typeface="Helvetica" pitchFamily="-102" charset="0"/>
          <a:ea typeface="ヒラギノ角ゴ ProN W3" pitchFamily="-102" charset="-128"/>
          <a:cs typeface="ヒラギノ角ゴ ProN W3" pitchFamily="-102" charset="-128"/>
          <a:sym typeface="Helvetica" pitchFamily="-102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5800">
          <a:solidFill>
            <a:srgbClr val="676767"/>
          </a:solidFill>
          <a:latin typeface="Helvetica" pitchFamily="-102" charset="0"/>
          <a:ea typeface="ヒラギノ角ゴ ProN W3" pitchFamily="-102" charset="-128"/>
          <a:cs typeface="ヒラギノ角ゴ ProN W3" pitchFamily="-102" charset="-128"/>
          <a:sym typeface="Helvetica" pitchFamily="-102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5800">
          <a:solidFill>
            <a:srgbClr val="676767"/>
          </a:solidFill>
          <a:latin typeface="Helvetica" pitchFamily="-102" charset="0"/>
          <a:ea typeface="ヒラギノ角ゴ ProN W3" pitchFamily="-102" charset="-128"/>
          <a:cs typeface="ヒラギノ角ゴ ProN W3" pitchFamily="-102" charset="-128"/>
          <a:sym typeface="Helvetica" pitchFamily="-102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5800">
          <a:solidFill>
            <a:srgbClr val="676767"/>
          </a:solidFill>
          <a:latin typeface="Helvetica" pitchFamily="-102" charset="0"/>
          <a:ea typeface="ヒラギノ角ゴ ProN W3" pitchFamily="-102" charset="-128"/>
          <a:cs typeface="ヒラギノ角ゴ ProN W3" pitchFamily="-102" charset="-128"/>
          <a:sym typeface="Helvetica" pitchFamily="-102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4E4E4E"/>
          </a:solidFill>
          <a:latin typeface="+mn-lt"/>
          <a:ea typeface="+mn-ea"/>
          <a:cs typeface="+mn-cs"/>
          <a:sym typeface="Courier" pitchFamily="-102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4E4E4E"/>
          </a:solidFill>
          <a:latin typeface="+mn-lt"/>
          <a:ea typeface="+mn-ea"/>
          <a:cs typeface="+mn-cs"/>
          <a:sym typeface="Courier" pitchFamily="-102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4E4E4E"/>
          </a:solidFill>
          <a:latin typeface="+mn-lt"/>
          <a:ea typeface="+mn-ea"/>
          <a:cs typeface="+mn-cs"/>
          <a:sym typeface="Courier" pitchFamily="-102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4E4E4E"/>
          </a:solidFill>
          <a:latin typeface="+mn-lt"/>
          <a:ea typeface="+mn-ea"/>
          <a:cs typeface="+mn-cs"/>
          <a:sym typeface="Courier" pitchFamily="-102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4E4E4E"/>
          </a:solidFill>
          <a:latin typeface="+mn-lt"/>
          <a:ea typeface="+mn-ea"/>
          <a:cs typeface="+mn-cs"/>
          <a:sym typeface="Courier" pitchFamily="-10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4E4E4E"/>
          </a:solidFill>
          <a:latin typeface="+mn-lt"/>
          <a:ea typeface="+mn-ea"/>
          <a:cs typeface="+mn-cs"/>
          <a:sym typeface="Courier" pitchFamily="-102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4E4E4E"/>
          </a:solidFill>
          <a:latin typeface="+mn-lt"/>
          <a:ea typeface="+mn-ea"/>
          <a:cs typeface="+mn-cs"/>
          <a:sym typeface="Courier" pitchFamily="-102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4E4E4E"/>
          </a:solidFill>
          <a:latin typeface="+mn-lt"/>
          <a:ea typeface="+mn-ea"/>
          <a:cs typeface="+mn-cs"/>
          <a:sym typeface="Courier" pitchFamily="-102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4E4E4E"/>
          </a:solidFill>
          <a:latin typeface="+mn-lt"/>
          <a:ea typeface="+mn-ea"/>
          <a:cs typeface="+mn-cs"/>
          <a:sym typeface="Courier" pitchFamily="-102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54000" y="254000"/>
            <a:ext cx="52070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" panose="020B0604020202020204" pitchFamily="34" charset="0"/>
              </a:rPr>
              <a:t>Click to edit Master title style</a:t>
            </a:r>
          </a:p>
        </p:txBody>
      </p:sp>
      <p:sp>
        <p:nvSpPr>
          <p:cNvPr id="18534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2768600"/>
            <a:ext cx="5207000" cy="665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Courier" pitchFamily="-102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Courier" pitchFamily="-102" charset="0"/>
              </a:rPr>
              <a:t>Second level</a:t>
            </a:r>
          </a:p>
          <a:p>
            <a:pPr lvl="2"/>
            <a:r>
              <a:rPr lang="en-US" altLang="en-US">
                <a:sym typeface="Courier" pitchFamily="-102" charset="0"/>
              </a:rPr>
              <a:t>Third level</a:t>
            </a:r>
          </a:p>
          <a:p>
            <a:pPr lvl="3"/>
            <a:r>
              <a:rPr lang="en-US" altLang="en-US">
                <a:sym typeface="Courier" pitchFamily="-102" charset="0"/>
              </a:rPr>
              <a:t>Fourth level</a:t>
            </a:r>
          </a:p>
          <a:p>
            <a:pPr lvl="4"/>
            <a:r>
              <a:rPr lang="en-US" altLang="en-US">
                <a:sym typeface="Courier" pitchFamily="-102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ransition/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5800">
          <a:solidFill>
            <a:srgbClr val="676767"/>
          </a:solidFill>
          <a:latin typeface="+mj-lt"/>
          <a:ea typeface="+mj-ea"/>
          <a:cs typeface="+mj-cs"/>
          <a:sym typeface="Helvetica" panose="020B0604020202020204" pitchFamily="34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5800">
          <a:solidFill>
            <a:srgbClr val="676767"/>
          </a:solidFill>
          <a:latin typeface="Helvetica" pitchFamily="-102" charset="0"/>
          <a:ea typeface="ヒラギノ角ゴ ProN W3" pitchFamily="-102" charset="-128"/>
          <a:cs typeface="ヒラギノ角ゴ ProN W3" pitchFamily="-102" charset="-128"/>
          <a:sym typeface="Helvetica" panose="020B0604020202020204" pitchFamily="34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5800">
          <a:solidFill>
            <a:srgbClr val="676767"/>
          </a:solidFill>
          <a:latin typeface="Helvetica" pitchFamily="-102" charset="0"/>
          <a:ea typeface="ヒラギノ角ゴ ProN W3" pitchFamily="-102" charset="-128"/>
          <a:cs typeface="ヒラギノ角ゴ ProN W3" pitchFamily="-102" charset="-128"/>
          <a:sym typeface="Helvetica" panose="020B0604020202020204" pitchFamily="34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5800">
          <a:solidFill>
            <a:srgbClr val="676767"/>
          </a:solidFill>
          <a:latin typeface="Helvetica" pitchFamily="-102" charset="0"/>
          <a:ea typeface="ヒラギノ角ゴ ProN W3" pitchFamily="-102" charset="-128"/>
          <a:cs typeface="ヒラギノ角ゴ ProN W3" pitchFamily="-102" charset="-128"/>
          <a:sym typeface="Helvetica" panose="020B0604020202020204" pitchFamily="34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5800">
          <a:solidFill>
            <a:srgbClr val="676767"/>
          </a:solidFill>
          <a:latin typeface="Helvetica" pitchFamily="-102" charset="0"/>
          <a:ea typeface="ヒラギノ角ゴ ProN W3" pitchFamily="-102" charset="-128"/>
          <a:cs typeface="ヒラギノ角ゴ ProN W3" pitchFamily="-102" charset="-128"/>
          <a:sym typeface="Helvetica" panose="020B0604020202020204" pitchFamily="34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5800">
          <a:solidFill>
            <a:srgbClr val="676767"/>
          </a:solidFill>
          <a:latin typeface="Helvetica" pitchFamily="-102" charset="0"/>
          <a:ea typeface="ヒラギノ角ゴ ProN W3" pitchFamily="-102" charset="-128"/>
          <a:cs typeface="ヒラギノ角ゴ ProN W3" pitchFamily="-102" charset="-128"/>
          <a:sym typeface="Helvetica" pitchFamily="-102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5800">
          <a:solidFill>
            <a:srgbClr val="676767"/>
          </a:solidFill>
          <a:latin typeface="Helvetica" pitchFamily="-102" charset="0"/>
          <a:ea typeface="ヒラギノ角ゴ ProN W3" pitchFamily="-102" charset="-128"/>
          <a:cs typeface="ヒラギノ角ゴ ProN W3" pitchFamily="-102" charset="-128"/>
          <a:sym typeface="Helvetica" pitchFamily="-102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5800">
          <a:solidFill>
            <a:srgbClr val="676767"/>
          </a:solidFill>
          <a:latin typeface="Helvetica" pitchFamily="-102" charset="0"/>
          <a:ea typeface="ヒラギノ角ゴ ProN W3" pitchFamily="-102" charset="-128"/>
          <a:cs typeface="ヒラギノ角ゴ ProN W3" pitchFamily="-102" charset="-128"/>
          <a:sym typeface="Helvetica" pitchFamily="-102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5800">
          <a:solidFill>
            <a:srgbClr val="676767"/>
          </a:solidFill>
          <a:latin typeface="Helvetica" pitchFamily="-102" charset="0"/>
          <a:ea typeface="ヒラギノ角ゴ ProN W3" pitchFamily="-102" charset="-128"/>
          <a:cs typeface="ヒラギノ角ゴ ProN W3" pitchFamily="-102" charset="-128"/>
          <a:sym typeface="Helvetica" pitchFamily="-102" charset="0"/>
        </a:defRPr>
      </a:lvl9pPr>
    </p:titleStyle>
    <p:bodyStyle>
      <a:lvl1pPr marL="760413" indent="-493713" algn="l" rtl="0" eaLnBrk="0" fontAlgn="base" hangingPunct="0">
        <a:spcBef>
          <a:spcPts val="3800"/>
        </a:spcBef>
        <a:spcAft>
          <a:spcPct val="0"/>
        </a:spcAft>
        <a:buSzPct val="171000"/>
        <a:buFont typeface="Courier" pitchFamily="-102" charset="0"/>
        <a:buChar char="•"/>
        <a:defRPr sz="3200">
          <a:solidFill>
            <a:srgbClr val="4E4E4E"/>
          </a:solidFill>
          <a:latin typeface="+mn-lt"/>
          <a:ea typeface="+mn-ea"/>
          <a:cs typeface="+mn-cs"/>
          <a:sym typeface="Courier" pitchFamily="-102" charset="0"/>
        </a:defRPr>
      </a:lvl1pPr>
      <a:lvl2pPr marL="1204913" indent="-493713" algn="l" rtl="0" eaLnBrk="0" fontAlgn="base" hangingPunct="0">
        <a:spcBef>
          <a:spcPts val="3800"/>
        </a:spcBef>
        <a:spcAft>
          <a:spcPct val="0"/>
        </a:spcAft>
        <a:buSzPct val="171000"/>
        <a:buFont typeface="Courier" pitchFamily="-102" charset="0"/>
        <a:buChar char="•"/>
        <a:defRPr sz="3200">
          <a:solidFill>
            <a:srgbClr val="4E4E4E"/>
          </a:solidFill>
          <a:latin typeface="+mn-lt"/>
          <a:ea typeface="+mn-ea"/>
          <a:cs typeface="+mn-cs"/>
          <a:sym typeface="Courier" pitchFamily="-102" charset="0"/>
        </a:defRPr>
      </a:lvl2pPr>
      <a:lvl3pPr marL="1649413" indent="-493713" algn="l" rtl="0" eaLnBrk="0" fontAlgn="base" hangingPunct="0">
        <a:spcBef>
          <a:spcPts val="3800"/>
        </a:spcBef>
        <a:spcAft>
          <a:spcPct val="0"/>
        </a:spcAft>
        <a:buSzPct val="171000"/>
        <a:buFont typeface="Courier" pitchFamily="-102" charset="0"/>
        <a:buChar char="•"/>
        <a:defRPr sz="3200">
          <a:solidFill>
            <a:srgbClr val="4E4E4E"/>
          </a:solidFill>
          <a:latin typeface="+mn-lt"/>
          <a:ea typeface="+mn-ea"/>
          <a:cs typeface="+mn-cs"/>
          <a:sym typeface="Courier" pitchFamily="-102" charset="0"/>
        </a:defRPr>
      </a:lvl3pPr>
      <a:lvl4pPr marL="2093913" indent="-493713" algn="l" rtl="0" eaLnBrk="0" fontAlgn="base" hangingPunct="0">
        <a:spcBef>
          <a:spcPts val="3800"/>
        </a:spcBef>
        <a:spcAft>
          <a:spcPct val="0"/>
        </a:spcAft>
        <a:buSzPct val="171000"/>
        <a:buFont typeface="Courier" pitchFamily="-102" charset="0"/>
        <a:buChar char="•"/>
        <a:defRPr sz="3200">
          <a:solidFill>
            <a:srgbClr val="4E4E4E"/>
          </a:solidFill>
          <a:latin typeface="+mn-lt"/>
          <a:ea typeface="+mn-ea"/>
          <a:cs typeface="+mn-cs"/>
          <a:sym typeface="Courier" pitchFamily="-102" charset="0"/>
        </a:defRPr>
      </a:lvl4pPr>
      <a:lvl5pPr marL="2538413" indent="-493713" algn="l" rtl="0" eaLnBrk="0" fontAlgn="base" hangingPunct="0">
        <a:spcBef>
          <a:spcPts val="3800"/>
        </a:spcBef>
        <a:spcAft>
          <a:spcPct val="0"/>
        </a:spcAft>
        <a:buSzPct val="171000"/>
        <a:buFont typeface="Courier" pitchFamily="-102" charset="0"/>
        <a:buChar char="•"/>
        <a:defRPr sz="3200">
          <a:solidFill>
            <a:srgbClr val="4E4E4E"/>
          </a:solidFill>
          <a:latin typeface="+mn-lt"/>
          <a:ea typeface="+mn-ea"/>
          <a:cs typeface="+mn-cs"/>
          <a:sym typeface="Courier" pitchFamily="-102" charset="0"/>
        </a:defRPr>
      </a:lvl5pPr>
      <a:lvl6pPr marL="2995613" indent="-493713" algn="l" rtl="0" fontAlgn="base">
        <a:spcBef>
          <a:spcPts val="3800"/>
        </a:spcBef>
        <a:spcAft>
          <a:spcPct val="0"/>
        </a:spcAft>
        <a:buSzPct val="171000"/>
        <a:buFont typeface="Courier" pitchFamily="-102" charset="0"/>
        <a:buChar char="•"/>
        <a:defRPr sz="3200">
          <a:solidFill>
            <a:srgbClr val="4E4E4E"/>
          </a:solidFill>
          <a:latin typeface="+mn-lt"/>
          <a:ea typeface="+mn-ea"/>
          <a:cs typeface="+mn-cs"/>
          <a:sym typeface="Courier" pitchFamily="-102" charset="0"/>
        </a:defRPr>
      </a:lvl6pPr>
      <a:lvl7pPr marL="3452813" indent="-493713" algn="l" rtl="0" fontAlgn="base">
        <a:spcBef>
          <a:spcPts val="3800"/>
        </a:spcBef>
        <a:spcAft>
          <a:spcPct val="0"/>
        </a:spcAft>
        <a:buSzPct val="171000"/>
        <a:buFont typeface="Courier" pitchFamily="-102" charset="0"/>
        <a:buChar char="•"/>
        <a:defRPr sz="3200">
          <a:solidFill>
            <a:srgbClr val="4E4E4E"/>
          </a:solidFill>
          <a:latin typeface="+mn-lt"/>
          <a:ea typeface="+mn-ea"/>
          <a:cs typeface="+mn-cs"/>
          <a:sym typeface="Courier" pitchFamily="-102" charset="0"/>
        </a:defRPr>
      </a:lvl7pPr>
      <a:lvl8pPr marL="3910013" indent="-493713" algn="l" rtl="0" fontAlgn="base">
        <a:spcBef>
          <a:spcPts val="3800"/>
        </a:spcBef>
        <a:spcAft>
          <a:spcPct val="0"/>
        </a:spcAft>
        <a:buSzPct val="171000"/>
        <a:buFont typeface="Courier" pitchFamily="-102" charset="0"/>
        <a:buChar char="•"/>
        <a:defRPr sz="3200">
          <a:solidFill>
            <a:srgbClr val="4E4E4E"/>
          </a:solidFill>
          <a:latin typeface="+mn-lt"/>
          <a:ea typeface="+mn-ea"/>
          <a:cs typeface="+mn-cs"/>
          <a:sym typeface="Courier" pitchFamily="-102" charset="0"/>
        </a:defRPr>
      </a:lvl8pPr>
      <a:lvl9pPr marL="4367213" indent="-493713" algn="l" rtl="0" fontAlgn="base">
        <a:spcBef>
          <a:spcPts val="3800"/>
        </a:spcBef>
        <a:spcAft>
          <a:spcPct val="0"/>
        </a:spcAft>
        <a:buSzPct val="171000"/>
        <a:buFont typeface="Courier" pitchFamily="-102" charset="0"/>
        <a:buChar char="•"/>
        <a:defRPr sz="3200">
          <a:solidFill>
            <a:srgbClr val="4E4E4E"/>
          </a:solidFill>
          <a:latin typeface="+mn-lt"/>
          <a:ea typeface="+mn-ea"/>
          <a:cs typeface="+mn-cs"/>
          <a:sym typeface="Courier" pitchFamily="-102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77C488-EA60-4B2A-B9F1-37241E6D5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7F754-C02E-428C-89B6-8D90978B83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1216640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CDC2B-FF7B-499B-A412-F993DA8856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408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51CB09-0461-489C-A3B5-FCC1E39512E1}" type="datetimeFigureOut">
              <a:rPr lang="en-CA" smtClean="0"/>
              <a:t>2020-11-20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453C5F-3736-4E19-84F9-D31771BDF5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7840" y="9040143"/>
            <a:ext cx="438912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0D447-0CDE-4F7A-9CDA-ED0CF449E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464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376A3-D77A-4C76-B8E5-E6D565622D0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04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</p:sldLayoutIdLst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292100"/>
            <a:ext cx="12446000" cy="919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" panose="020B0604020202020204" pitchFamily="34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Helvetica" panose="020B0604020202020204" pitchFamily="34" charset="0"/>
              </a:rPr>
              <a:t>Second level</a:t>
            </a:r>
          </a:p>
          <a:p>
            <a:pPr lvl="2"/>
            <a:r>
              <a:rPr lang="en-US" altLang="en-US">
                <a:sym typeface="Helvetica" panose="020B0604020202020204" pitchFamily="34" charset="0"/>
              </a:rPr>
              <a:t>Third level</a:t>
            </a:r>
          </a:p>
          <a:p>
            <a:pPr lvl="3"/>
            <a:r>
              <a:rPr lang="en-US" altLang="en-US">
                <a:sym typeface="Helvetica" panose="020B0604020202020204" pitchFamily="34" charset="0"/>
              </a:rPr>
              <a:t>Fourth level</a:t>
            </a:r>
          </a:p>
          <a:p>
            <a:pPr lvl="4"/>
            <a:r>
              <a:rPr lang="en-US" altLang="en-US">
                <a:sym typeface="Helvetica" panose="020B0604020202020204" pitchFamily="3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pitchFamily="-102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pitchFamily="-102" charset="0"/>
          <a:ea typeface="ヒラギノ角ゴ ProN W3" pitchFamily="-102" charset="-128"/>
          <a:cs typeface="ヒラギノ角ゴ ProN W3" pitchFamily="-102" charset="-128"/>
          <a:sym typeface="Gill Sans" pitchFamily="-102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pitchFamily="-102" charset="0"/>
          <a:ea typeface="ヒラギノ角ゴ ProN W3" pitchFamily="-102" charset="-128"/>
          <a:cs typeface="ヒラギノ角ゴ ProN W3" pitchFamily="-102" charset="-128"/>
          <a:sym typeface="Gill Sans" pitchFamily="-102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pitchFamily="-102" charset="0"/>
          <a:ea typeface="ヒラギノ角ゴ ProN W3" pitchFamily="-102" charset="-128"/>
          <a:cs typeface="ヒラギノ角ゴ ProN W3" pitchFamily="-102" charset="-128"/>
          <a:sym typeface="Gill Sans" pitchFamily="-102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pitchFamily="-102" charset="0"/>
          <a:ea typeface="ヒラギノ角ゴ ProN W3" pitchFamily="-102" charset="-128"/>
          <a:cs typeface="ヒラギノ角ゴ ProN W3" pitchFamily="-102" charset="-128"/>
          <a:sym typeface="Gill Sans" pitchFamily="-102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pitchFamily="-102" charset="0"/>
          <a:ea typeface="ヒラギノ角ゴ ProN W3" pitchFamily="-102" charset="-128"/>
          <a:cs typeface="ヒラギノ角ゴ ProN W3" pitchFamily="-102" charset="-128"/>
          <a:sym typeface="Gill Sans" pitchFamily="-102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pitchFamily="-102" charset="0"/>
          <a:ea typeface="ヒラギノ角ゴ ProN W3" pitchFamily="-102" charset="-128"/>
          <a:cs typeface="ヒラギノ角ゴ ProN W3" pitchFamily="-102" charset="-128"/>
          <a:sym typeface="Gill Sans" pitchFamily="-102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pitchFamily="-102" charset="0"/>
          <a:ea typeface="ヒラギノ角ゴ ProN W3" pitchFamily="-102" charset="-128"/>
          <a:cs typeface="ヒラギノ角ゴ ProN W3" pitchFamily="-102" charset="-128"/>
          <a:sym typeface="Gill Sans" pitchFamily="-102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pitchFamily="-102" charset="0"/>
          <a:ea typeface="ヒラギノ角ゴ ProN W3" pitchFamily="-102" charset="-128"/>
          <a:cs typeface="ヒラギノ角ゴ ProN W3" pitchFamily="-102" charset="-128"/>
          <a:sym typeface="Gill Sans" pitchFamily="-102" charset="0"/>
        </a:defRPr>
      </a:lvl9pPr>
    </p:titleStyle>
    <p:bodyStyle>
      <a:lvl1pPr marL="838200" indent="-571500" algn="l" rtl="0" eaLnBrk="0" fontAlgn="base" hangingPunct="0">
        <a:spcBef>
          <a:spcPts val="4800"/>
        </a:spcBef>
        <a:spcAft>
          <a:spcPct val="0"/>
        </a:spcAft>
        <a:buSzPct val="171000"/>
        <a:buFont typeface="Helvetica" panose="020B0604020202020204" pitchFamily="34" charset="0"/>
        <a:buChar char="•"/>
        <a:defRPr sz="4200">
          <a:solidFill>
            <a:srgbClr val="464749"/>
          </a:solidFill>
          <a:latin typeface="+mn-lt"/>
          <a:ea typeface="+mn-ea"/>
          <a:cs typeface="+mn-cs"/>
          <a:sym typeface="Helvetica" panose="020B0604020202020204" pitchFamily="34" charset="0"/>
        </a:defRPr>
      </a:lvl1pPr>
      <a:lvl2pPr marL="1282700" indent="-571500" algn="l" rtl="0" eaLnBrk="0" fontAlgn="base" hangingPunct="0">
        <a:spcBef>
          <a:spcPts val="4800"/>
        </a:spcBef>
        <a:spcAft>
          <a:spcPct val="0"/>
        </a:spcAft>
        <a:buSzPct val="171000"/>
        <a:buFont typeface="Helvetica" panose="020B0604020202020204" pitchFamily="34" charset="0"/>
        <a:buChar char="•"/>
        <a:defRPr sz="4200">
          <a:solidFill>
            <a:srgbClr val="464749"/>
          </a:solidFill>
          <a:latin typeface="+mn-lt"/>
          <a:ea typeface="+mn-ea"/>
          <a:cs typeface="+mn-cs"/>
          <a:sym typeface="Helvetica" panose="020B0604020202020204" pitchFamily="34" charset="0"/>
        </a:defRPr>
      </a:lvl2pPr>
      <a:lvl3pPr marL="1727200" indent="-571500" algn="l" rtl="0" eaLnBrk="0" fontAlgn="base" hangingPunct="0">
        <a:spcBef>
          <a:spcPts val="4800"/>
        </a:spcBef>
        <a:spcAft>
          <a:spcPct val="0"/>
        </a:spcAft>
        <a:buSzPct val="171000"/>
        <a:buFont typeface="Helvetica" panose="020B0604020202020204" pitchFamily="34" charset="0"/>
        <a:buChar char="•"/>
        <a:defRPr sz="4200">
          <a:solidFill>
            <a:srgbClr val="464749"/>
          </a:solidFill>
          <a:latin typeface="+mn-lt"/>
          <a:ea typeface="+mn-ea"/>
          <a:cs typeface="+mn-cs"/>
          <a:sym typeface="Helvetica" panose="020B0604020202020204" pitchFamily="34" charset="0"/>
        </a:defRPr>
      </a:lvl3pPr>
      <a:lvl4pPr marL="2171700" indent="-571500" algn="l" rtl="0" eaLnBrk="0" fontAlgn="base" hangingPunct="0">
        <a:spcBef>
          <a:spcPts val="4800"/>
        </a:spcBef>
        <a:spcAft>
          <a:spcPct val="0"/>
        </a:spcAft>
        <a:buSzPct val="171000"/>
        <a:buFont typeface="Helvetica" panose="020B0604020202020204" pitchFamily="34" charset="0"/>
        <a:buChar char="•"/>
        <a:defRPr sz="4200">
          <a:solidFill>
            <a:srgbClr val="464749"/>
          </a:solidFill>
          <a:latin typeface="+mn-lt"/>
          <a:ea typeface="+mn-ea"/>
          <a:cs typeface="+mn-cs"/>
          <a:sym typeface="Helvetica" panose="020B0604020202020204" pitchFamily="34" charset="0"/>
        </a:defRPr>
      </a:lvl4pPr>
      <a:lvl5pPr marL="2616200" indent="-571500" algn="l" rtl="0" eaLnBrk="0" fontAlgn="base" hangingPunct="0">
        <a:spcBef>
          <a:spcPts val="4800"/>
        </a:spcBef>
        <a:spcAft>
          <a:spcPct val="0"/>
        </a:spcAft>
        <a:buSzPct val="171000"/>
        <a:buFont typeface="Helvetica" panose="020B0604020202020204" pitchFamily="34" charset="0"/>
        <a:buChar char="•"/>
        <a:defRPr sz="4200">
          <a:solidFill>
            <a:srgbClr val="464749"/>
          </a:solidFill>
          <a:latin typeface="+mn-lt"/>
          <a:ea typeface="+mn-ea"/>
          <a:cs typeface="+mn-cs"/>
          <a:sym typeface="Helvetica" panose="020B0604020202020204" pitchFamily="34" charset="0"/>
        </a:defRPr>
      </a:lvl5pPr>
      <a:lvl6pPr marL="3073400" indent="-571500" algn="l" rtl="0" fontAlgn="base">
        <a:spcBef>
          <a:spcPts val="4800"/>
        </a:spcBef>
        <a:spcAft>
          <a:spcPct val="0"/>
        </a:spcAft>
        <a:buSzPct val="171000"/>
        <a:buFont typeface="Helvetica" pitchFamily="-102" charset="0"/>
        <a:buChar char="•"/>
        <a:defRPr sz="4200">
          <a:solidFill>
            <a:srgbClr val="464749"/>
          </a:solidFill>
          <a:latin typeface="+mn-lt"/>
          <a:ea typeface="+mn-ea"/>
          <a:cs typeface="+mn-cs"/>
          <a:sym typeface="Helvetica" pitchFamily="-102" charset="0"/>
        </a:defRPr>
      </a:lvl6pPr>
      <a:lvl7pPr marL="3530600" indent="-571500" algn="l" rtl="0" fontAlgn="base">
        <a:spcBef>
          <a:spcPts val="4800"/>
        </a:spcBef>
        <a:spcAft>
          <a:spcPct val="0"/>
        </a:spcAft>
        <a:buSzPct val="171000"/>
        <a:buFont typeface="Helvetica" pitchFamily="-102" charset="0"/>
        <a:buChar char="•"/>
        <a:defRPr sz="4200">
          <a:solidFill>
            <a:srgbClr val="464749"/>
          </a:solidFill>
          <a:latin typeface="+mn-lt"/>
          <a:ea typeface="+mn-ea"/>
          <a:cs typeface="+mn-cs"/>
          <a:sym typeface="Helvetica" pitchFamily="-102" charset="0"/>
        </a:defRPr>
      </a:lvl7pPr>
      <a:lvl8pPr marL="3987800" indent="-571500" algn="l" rtl="0" fontAlgn="base">
        <a:spcBef>
          <a:spcPts val="4800"/>
        </a:spcBef>
        <a:spcAft>
          <a:spcPct val="0"/>
        </a:spcAft>
        <a:buSzPct val="171000"/>
        <a:buFont typeface="Helvetica" pitchFamily="-102" charset="0"/>
        <a:buChar char="•"/>
        <a:defRPr sz="4200">
          <a:solidFill>
            <a:srgbClr val="464749"/>
          </a:solidFill>
          <a:latin typeface="+mn-lt"/>
          <a:ea typeface="+mn-ea"/>
          <a:cs typeface="+mn-cs"/>
          <a:sym typeface="Helvetica" pitchFamily="-102" charset="0"/>
        </a:defRPr>
      </a:lvl8pPr>
      <a:lvl9pPr marL="4445000" indent="-571500" algn="l" rtl="0" fontAlgn="base">
        <a:spcBef>
          <a:spcPts val="4800"/>
        </a:spcBef>
        <a:spcAft>
          <a:spcPct val="0"/>
        </a:spcAft>
        <a:buSzPct val="171000"/>
        <a:buFont typeface="Helvetica" pitchFamily="-102" charset="0"/>
        <a:buChar char="•"/>
        <a:defRPr sz="4200">
          <a:solidFill>
            <a:srgbClr val="464749"/>
          </a:solidFill>
          <a:latin typeface="+mn-lt"/>
          <a:ea typeface="+mn-ea"/>
          <a:cs typeface="+mn-cs"/>
          <a:sym typeface="Helvetica" pitchFamily="-102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54000" y="254000"/>
            <a:ext cx="124460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" panose="020B0604020202020204" pitchFamily="34" charset="0"/>
              </a:rPr>
              <a:t>Click to edit Master title style</a:t>
            </a:r>
          </a:p>
        </p:txBody>
      </p:sp>
      <p:sp>
        <p:nvSpPr>
          <p:cNvPr id="9933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2768600"/>
            <a:ext cx="12446000" cy="665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" panose="020B0604020202020204" pitchFamily="34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Helvetica" panose="020B0604020202020204" pitchFamily="34" charset="0"/>
              </a:rPr>
              <a:t>Second level</a:t>
            </a:r>
          </a:p>
          <a:p>
            <a:pPr lvl="2"/>
            <a:r>
              <a:rPr lang="en-US" altLang="en-US">
                <a:sym typeface="Helvetica" panose="020B0604020202020204" pitchFamily="34" charset="0"/>
              </a:rPr>
              <a:t>Third level</a:t>
            </a:r>
          </a:p>
          <a:p>
            <a:pPr lvl="3"/>
            <a:r>
              <a:rPr lang="en-US" altLang="en-US">
                <a:sym typeface="Helvetica" panose="020B0604020202020204" pitchFamily="34" charset="0"/>
              </a:rPr>
              <a:t>Fourth level</a:t>
            </a:r>
          </a:p>
          <a:p>
            <a:pPr lvl="4"/>
            <a:r>
              <a:rPr lang="en-US" altLang="en-US">
                <a:sym typeface="Helvetica" panose="020B0604020202020204" pitchFamily="3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transition/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5800">
          <a:solidFill>
            <a:srgbClr val="464749"/>
          </a:solidFill>
          <a:latin typeface="+mj-lt"/>
          <a:ea typeface="+mj-ea"/>
          <a:cs typeface="+mj-cs"/>
          <a:sym typeface="Helvetica" panose="020B0604020202020204" pitchFamily="34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5800">
          <a:solidFill>
            <a:srgbClr val="464749"/>
          </a:solidFill>
          <a:latin typeface="Helvetica" pitchFamily="-102" charset="0"/>
          <a:ea typeface="ヒラギノ角ゴ ProN W3" pitchFamily="-102" charset="-128"/>
          <a:cs typeface="ヒラギノ角ゴ ProN W3" pitchFamily="-102" charset="-128"/>
          <a:sym typeface="Helvetica" panose="020B0604020202020204" pitchFamily="34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5800">
          <a:solidFill>
            <a:srgbClr val="464749"/>
          </a:solidFill>
          <a:latin typeface="Helvetica" pitchFamily="-102" charset="0"/>
          <a:ea typeface="ヒラギノ角ゴ ProN W3" pitchFamily="-102" charset="-128"/>
          <a:cs typeface="ヒラギノ角ゴ ProN W3" pitchFamily="-102" charset="-128"/>
          <a:sym typeface="Helvetica" panose="020B0604020202020204" pitchFamily="34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5800">
          <a:solidFill>
            <a:srgbClr val="464749"/>
          </a:solidFill>
          <a:latin typeface="Helvetica" pitchFamily="-102" charset="0"/>
          <a:ea typeface="ヒラギノ角ゴ ProN W3" pitchFamily="-102" charset="-128"/>
          <a:cs typeface="ヒラギノ角ゴ ProN W3" pitchFamily="-102" charset="-128"/>
          <a:sym typeface="Helvetica" panose="020B0604020202020204" pitchFamily="34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5800">
          <a:solidFill>
            <a:srgbClr val="464749"/>
          </a:solidFill>
          <a:latin typeface="Helvetica" pitchFamily="-102" charset="0"/>
          <a:ea typeface="ヒラギノ角ゴ ProN W3" pitchFamily="-102" charset="-128"/>
          <a:cs typeface="ヒラギノ角ゴ ProN W3" pitchFamily="-102" charset="-128"/>
          <a:sym typeface="Helvetica" panose="020B0604020202020204" pitchFamily="34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5800">
          <a:solidFill>
            <a:srgbClr val="464749"/>
          </a:solidFill>
          <a:latin typeface="Helvetica" pitchFamily="-102" charset="0"/>
          <a:ea typeface="ヒラギノ角ゴ ProN W3" pitchFamily="-102" charset="-128"/>
          <a:cs typeface="ヒラギノ角ゴ ProN W3" pitchFamily="-102" charset="-128"/>
          <a:sym typeface="Helvetica" pitchFamily="-102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5800">
          <a:solidFill>
            <a:srgbClr val="464749"/>
          </a:solidFill>
          <a:latin typeface="Helvetica" pitchFamily="-102" charset="0"/>
          <a:ea typeface="ヒラギノ角ゴ ProN W3" pitchFamily="-102" charset="-128"/>
          <a:cs typeface="ヒラギノ角ゴ ProN W3" pitchFamily="-102" charset="-128"/>
          <a:sym typeface="Helvetica" pitchFamily="-102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5800">
          <a:solidFill>
            <a:srgbClr val="464749"/>
          </a:solidFill>
          <a:latin typeface="Helvetica" pitchFamily="-102" charset="0"/>
          <a:ea typeface="ヒラギノ角ゴ ProN W3" pitchFamily="-102" charset="-128"/>
          <a:cs typeface="ヒラギノ角ゴ ProN W3" pitchFamily="-102" charset="-128"/>
          <a:sym typeface="Helvetica" pitchFamily="-102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5800">
          <a:solidFill>
            <a:srgbClr val="464749"/>
          </a:solidFill>
          <a:latin typeface="Helvetica" pitchFamily="-102" charset="0"/>
          <a:ea typeface="ヒラギノ角ゴ ProN W3" pitchFamily="-102" charset="-128"/>
          <a:cs typeface="ヒラギノ角ゴ ProN W3" pitchFamily="-102" charset="-128"/>
          <a:sym typeface="Helvetica" pitchFamily="-102" charset="0"/>
        </a:defRPr>
      </a:lvl9pPr>
    </p:titleStyle>
    <p:bodyStyle>
      <a:lvl1pPr marL="8382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Helvetica" panose="020B0604020202020204" pitchFamily="34" charset="0"/>
        <a:buChar char="•"/>
        <a:defRPr sz="4200">
          <a:solidFill>
            <a:srgbClr val="464749"/>
          </a:solidFill>
          <a:latin typeface="+mn-lt"/>
          <a:ea typeface="+mn-ea"/>
          <a:cs typeface="+mn-cs"/>
          <a:sym typeface="Helvetica" panose="020B0604020202020204" pitchFamily="34" charset="0"/>
        </a:defRPr>
      </a:lvl1pPr>
      <a:lvl2pPr marL="12827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Helvetica" panose="020B0604020202020204" pitchFamily="34" charset="0"/>
        <a:buChar char="•"/>
        <a:defRPr sz="4200">
          <a:solidFill>
            <a:srgbClr val="464749"/>
          </a:solidFill>
          <a:latin typeface="+mn-lt"/>
          <a:ea typeface="+mn-ea"/>
          <a:cs typeface="+mn-cs"/>
          <a:sym typeface="Helvetica" panose="020B0604020202020204" pitchFamily="34" charset="0"/>
        </a:defRPr>
      </a:lvl2pPr>
      <a:lvl3pPr marL="17272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Helvetica" panose="020B0604020202020204" pitchFamily="34" charset="0"/>
        <a:buChar char="•"/>
        <a:defRPr sz="4200">
          <a:solidFill>
            <a:srgbClr val="464749"/>
          </a:solidFill>
          <a:latin typeface="+mn-lt"/>
          <a:ea typeface="+mn-ea"/>
          <a:cs typeface="+mn-cs"/>
          <a:sym typeface="Helvetica" panose="020B0604020202020204" pitchFamily="34" charset="0"/>
        </a:defRPr>
      </a:lvl3pPr>
      <a:lvl4pPr marL="21717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Helvetica" panose="020B0604020202020204" pitchFamily="34" charset="0"/>
        <a:buChar char="•"/>
        <a:defRPr sz="4200">
          <a:solidFill>
            <a:srgbClr val="464749"/>
          </a:solidFill>
          <a:latin typeface="+mn-lt"/>
          <a:ea typeface="+mn-ea"/>
          <a:cs typeface="+mn-cs"/>
          <a:sym typeface="Helvetica" panose="020B0604020202020204" pitchFamily="34" charset="0"/>
        </a:defRPr>
      </a:lvl4pPr>
      <a:lvl5pPr marL="26162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Helvetica" panose="020B0604020202020204" pitchFamily="34" charset="0"/>
        <a:buChar char="•"/>
        <a:defRPr sz="4200">
          <a:solidFill>
            <a:srgbClr val="464749"/>
          </a:solidFill>
          <a:latin typeface="+mn-lt"/>
          <a:ea typeface="+mn-ea"/>
          <a:cs typeface="+mn-cs"/>
          <a:sym typeface="Helvetica" panose="020B0604020202020204" pitchFamily="34" charset="0"/>
        </a:defRPr>
      </a:lvl5pPr>
      <a:lvl6pPr marL="3073400" indent="-571500" algn="l" rtl="0" fontAlgn="base">
        <a:spcBef>
          <a:spcPts val="2400"/>
        </a:spcBef>
        <a:spcAft>
          <a:spcPct val="0"/>
        </a:spcAft>
        <a:buSzPct val="171000"/>
        <a:buFont typeface="Helvetica" pitchFamily="-102" charset="0"/>
        <a:buChar char="•"/>
        <a:defRPr sz="4200">
          <a:solidFill>
            <a:srgbClr val="464749"/>
          </a:solidFill>
          <a:latin typeface="+mn-lt"/>
          <a:ea typeface="+mn-ea"/>
          <a:cs typeface="+mn-cs"/>
          <a:sym typeface="Helvetica" pitchFamily="-102" charset="0"/>
        </a:defRPr>
      </a:lvl6pPr>
      <a:lvl7pPr marL="3530600" indent="-571500" algn="l" rtl="0" fontAlgn="base">
        <a:spcBef>
          <a:spcPts val="2400"/>
        </a:spcBef>
        <a:spcAft>
          <a:spcPct val="0"/>
        </a:spcAft>
        <a:buSzPct val="171000"/>
        <a:buFont typeface="Helvetica" pitchFamily="-102" charset="0"/>
        <a:buChar char="•"/>
        <a:defRPr sz="4200">
          <a:solidFill>
            <a:srgbClr val="464749"/>
          </a:solidFill>
          <a:latin typeface="+mn-lt"/>
          <a:ea typeface="+mn-ea"/>
          <a:cs typeface="+mn-cs"/>
          <a:sym typeface="Helvetica" pitchFamily="-102" charset="0"/>
        </a:defRPr>
      </a:lvl7pPr>
      <a:lvl8pPr marL="3987800" indent="-571500" algn="l" rtl="0" fontAlgn="base">
        <a:spcBef>
          <a:spcPts val="2400"/>
        </a:spcBef>
        <a:spcAft>
          <a:spcPct val="0"/>
        </a:spcAft>
        <a:buSzPct val="171000"/>
        <a:buFont typeface="Helvetica" pitchFamily="-102" charset="0"/>
        <a:buChar char="•"/>
        <a:defRPr sz="4200">
          <a:solidFill>
            <a:srgbClr val="464749"/>
          </a:solidFill>
          <a:latin typeface="+mn-lt"/>
          <a:ea typeface="+mn-ea"/>
          <a:cs typeface="+mn-cs"/>
          <a:sym typeface="Helvetica" pitchFamily="-102" charset="0"/>
        </a:defRPr>
      </a:lvl8pPr>
      <a:lvl9pPr marL="4445000" indent="-571500" algn="l" rtl="0" fontAlgn="base">
        <a:spcBef>
          <a:spcPts val="2400"/>
        </a:spcBef>
        <a:spcAft>
          <a:spcPct val="0"/>
        </a:spcAft>
        <a:buSzPct val="171000"/>
        <a:buFont typeface="Helvetica" pitchFamily="-102" charset="0"/>
        <a:buChar char="•"/>
        <a:defRPr sz="4200">
          <a:solidFill>
            <a:srgbClr val="464749"/>
          </a:solidFill>
          <a:latin typeface="+mn-lt"/>
          <a:ea typeface="+mn-ea"/>
          <a:cs typeface="+mn-cs"/>
          <a:sym typeface="Helvetica" pitchFamily="-102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2100" y="3073400"/>
            <a:ext cx="58674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" panose="020B0604020202020204" pitchFamily="34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Helvetica" panose="020B0604020202020204" pitchFamily="34" charset="0"/>
              </a:rPr>
              <a:t>Second level</a:t>
            </a:r>
          </a:p>
          <a:p>
            <a:pPr lvl="2"/>
            <a:r>
              <a:rPr lang="en-US" altLang="en-US">
                <a:sym typeface="Helvetica" panose="020B0604020202020204" pitchFamily="34" charset="0"/>
              </a:rPr>
              <a:t>Third level</a:t>
            </a:r>
          </a:p>
          <a:p>
            <a:pPr lvl="3"/>
            <a:r>
              <a:rPr lang="en-US" altLang="en-US">
                <a:sym typeface="Helvetica" panose="020B0604020202020204" pitchFamily="34" charset="0"/>
              </a:rPr>
              <a:t>Fourth level</a:t>
            </a:r>
          </a:p>
          <a:p>
            <a:pPr lvl="4"/>
            <a:r>
              <a:rPr lang="en-US" altLang="en-US">
                <a:sym typeface="Helvetica" panose="020B0604020202020204" pitchFamily="34" charset="0"/>
              </a:rPr>
              <a:t>Fifth level</a:t>
            </a:r>
          </a:p>
        </p:txBody>
      </p:sp>
      <p:sp>
        <p:nvSpPr>
          <p:cNvPr id="11161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92100" y="228600"/>
            <a:ext cx="58674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" panose="020B0604020202020204" pitchFamily="34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ransition/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5800">
          <a:solidFill>
            <a:srgbClr val="676767"/>
          </a:solidFill>
          <a:latin typeface="+mj-lt"/>
          <a:ea typeface="+mj-ea"/>
          <a:cs typeface="+mj-cs"/>
          <a:sym typeface="Helvetica" panose="020B0604020202020204" pitchFamily="34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5800">
          <a:solidFill>
            <a:srgbClr val="676767"/>
          </a:solidFill>
          <a:latin typeface="Helvetica" pitchFamily="-102" charset="0"/>
          <a:ea typeface="ヒラギノ角ゴ ProN W3" pitchFamily="-102" charset="-128"/>
          <a:cs typeface="ヒラギノ角ゴ ProN W3" pitchFamily="-102" charset="-128"/>
          <a:sym typeface="Helvetica" panose="020B0604020202020204" pitchFamily="34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5800">
          <a:solidFill>
            <a:srgbClr val="676767"/>
          </a:solidFill>
          <a:latin typeface="Helvetica" pitchFamily="-102" charset="0"/>
          <a:ea typeface="ヒラギノ角ゴ ProN W3" pitchFamily="-102" charset="-128"/>
          <a:cs typeface="ヒラギノ角ゴ ProN W3" pitchFamily="-102" charset="-128"/>
          <a:sym typeface="Helvetica" panose="020B0604020202020204" pitchFamily="34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5800">
          <a:solidFill>
            <a:srgbClr val="676767"/>
          </a:solidFill>
          <a:latin typeface="Helvetica" pitchFamily="-102" charset="0"/>
          <a:ea typeface="ヒラギノ角ゴ ProN W3" pitchFamily="-102" charset="-128"/>
          <a:cs typeface="ヒラギノ角ゴ ProN W3" pitchFamily="-102" charset="-128"/>
          <a:sym typeface="Helvetica" panose="020B0604020202020204" pitchFamily="34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5800">
          <a:solidFill>
            <a:srgbClr val="676767"/>
          </a:solidFill>
          <a:latin typeface="Helvetica" pitchFamily="-102" charset="0"/>
          <a:ea typeface="ヒラギノ角ゴ ProN W3" pitchFamily="-102" charset="-128"/>
          <a:cs typeface="ヒラギノ角ゴ ProN W3" pitchFamily="-102" charset="-128"/>
          <a:sym typeface="Helvetica" panose="020B0604020202020204" pitchFamily="34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5800">
          <a:solidFill>
            <a:srgbClr val="676767"/>
          </a:solidFill>
          <a:latin typeface="Helvetica" pitchFamily="-102" charset="0"/>
          <a:ea typeface="ヒラギノ角ゴ ProN W3" pitchFamily="-102" charset="-128"/>
          <a:cs typeface="ヒラギノ角ゴ ProN W3" pitchFamily="-102" charset="-128"/>
          <a:sym typeface="Helvetica" pitchFamily="-102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5800">
          <a:solidFill>
            <a:srgbClr val="676767"/>
          </a:solidFill>
          <a:latin typeface="Helvetica" pitchFamily="-102" charset="0"/>
          <a:ea typeface="ヒラギノ角ゴ ProN W3" pitchFamily="-102" charset="-128"/>
          <a:cs typeface="ヒラギノ角ゴ ProN W3" pitchFamily="-102" charset="-128"/>
          <a:sym typeface="Helvetica" pitchFamily="-102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5800">
          <a:solidFill>
            <a:srgbClr val="676767"/>
          </a:solidFill>
          <a:latin typeface="Helvetica" pitchFamily="-102" charset="0"/>
          <a:ea typeface="ヒラギノ角ゴ ProN W3" pitchFamily="-102" charset="-128"/>
          <a:cs typeface="ヒラギノ角ゴ ProN W3" pitchFamily="-102" charset="-128"/>
          <a:sym typeface="Helvetica" pitchFamily="-102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5800">
          <a:solidFill>
            <a:srgbClr val="676767"/>
          </a:solidFill>
          <a:latin typeface="Helvetica" pitchFamily="-102" charset="0"/>
          <a:ea typeface="ヒラギノ角ゴ ProN W3" pitchFamily="-102" charset="-128"/>
          <a:cs typeface="ヒラギノ角ゴ ProN W3" pitchFamily="-102" charset="-128"/>
          <a:sym typeface="Helvetica" pitchFamily="-102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4E4E4E"/>
          </a:solidFill>
          <a:latin typeface="+mn-lt"/>
          <a:ea typeface="+mn-ea"/>
          <a:cs typeface="+mn-cs"/>
          <a:sym typeface="Helvetica" panose="020B0604020202020204" pitchFamily="34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4E4E4E"/>
          </a:solidFill>
          <a:latin typeface="+mn-lt"/>
          <a:ea typeface="+mn-ea"/>
          <a:cs typeface="+mn-cs"/>
          <a:sym typeface="Helvetica" panose="020B0604020202020204" pitchFamily="34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4E4E4E"/>
          </a:solidFill>
          <a:latin typeface="+mn-lt"/>
          <a:ea typeface="+mn-ea"/>
          <a:cs typeface="+mn-cs"/>
          <a:sym typeface="Helvetica" panose="020B0604020202020204" pitchFamily="34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4E4E4E"/>
          </a:solidFill>
          <a:latin typeface="+mn-lt"/>
          <a:ea typeface="+mn-ea"/>
          <a:cs typeface="+mn-cs"/>
          <a:sym typeface="Helvetica" panose="020B0604020202020204" pitchFamily="34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4E4E4E"/>
          </a:solidFill>
          <a:latin typeface="+mn-lt"/>
          <a:ea typeface="+mn-ea"/>
          <a:cs typeface="+mn-cs"/>
          <a:sym typeface="Helvetica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>
          <a:solidFill>
            <a:srgbClr val="4E4E4E"/>
          </a:solidFill>
          <a:latin typeface="+mn-lt"/>
          <a:ea typeface="+mn-ea"/>
          <a:cs typeface="+mn-cs"/>
          <a:sym typeface="Helvetica" pitchFamily="-102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>
          <a:solidFill>
            <a:srgbClr val="4E4E4E"/>
          </a:solidFill>
          <a:latin typeface="+mn-lt"/>
          <a:ea typeface="+mn-ea"/>
          <a:cs typeface="+mn-cs"/>
          <a:sym typeface="Helvetica" pitchFamily="-102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>
          <a:solidFill>
            <a:srgbClr val="4E4E4E"/>
          </a:solidFill>
          <a:latin typeface="+mn-lt"/>
          <a:ea typeface="+mn-ea"/>
          <a:cs typeface="+mn-cs"/>
          <a:sym typeface="Helvetica" pitchFamily="-102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>
          <a:solidFill>
            <a:srgbClr val="4E4E4E"/>
          </a:solidFill>
          <a:latin typeface="+mn-lt"/>
          <a:ea typeface="+mn-ea"/>
          <a:cs typeface="+mn-cs"/>
          <a:sym typeface="Helvetica" pitchFamily="-102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/>
          </p:cNvSpPr>
          <p:nvPr/>
        </p:nvSpPr>
        <p:spPr bwMode="auto">
          <a:xfrm>
            <a:off x="0" y="0"/>
            <a:ext cx="13004800" cy="9753600"/>
          </a:xfrm>
          <a:prstGeom prst="rect">
            <a:avLst/>
          </a:prstGeom>
          <a:noFill/>
          <a:ln w="635000" cap="flat">
            <a:solidFill>
              <a:srgbClr val="D9D5D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>
            <a:lvl1pPr eaLnBrk="0" hangingPunct="0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1pPr>
            <a:lvl2pPr marL="37931725" indent="-37474525" eaLnBrk="0" hangingPunct="0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2pPr>
            <a:lvl3pPr eaLnBrk="0" hangingPunct="0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3pPr>
            <a:lvl4pPr eaLnBrk="0" hangingPunct="0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4pPr>
            <a:lvl5pPr eaLnBrk="0" hangingPunct="0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123907" name="Group 4"/>
          <p:cNvGrpSpPr>
            <a:grpSpLocks/>
          </p:cNvGrpSpPr>
          <p:nvPr/>
        </p:nvGrpSpPr>
        <p:grpSpPr bwMode="auto">
          <a:xfrm>
            <a:off x="11353800" y="2438400"/>
            <a:ext cx="1651000" cy="635000"/>
            <a:chOff x="0" y="0"/>
            <a:chExt cx="1040" cy="400"/>
          </a:xfrm>
        </p:grpSpPr>
        <p:sp>
          <p:nvSpPr>
            <p:cNvPr id="11266" name="Rectangle 2"/>
            <p:cNvSpPr>
              <a:spLocks/>
            </p:cNvSpPr>
            <p:nvPr/>
          </p:nvSpPr>
          <p:spPr bwMode="auto">
            <a:xfrm>
              <a:off x="0" y="0"/>
              <a:ext cx="1040" cy="400"/>
            </a:xfrm>
            <a:prstGeom prst="rect">
              <a:avLst/>
            </a:prstGeom>
            <a:solidFill>
              <a:schemeClr val="accent1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>
              <a:lvl1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8"/>
                  <a:sym typeface="Gill Sans" pitchFamily="-102" charset="0"/>
                </a:defRPr>
              </a:lvl1pPr>
              <a:lvl2pPr marL="37931725" indent="-37474525"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8"/>
                  <a:sym typeface="Gill Sans" pitchFamily="-102" charset="0"/>
                </a:defRPr>
              </a:lvl2pPr>
              <a:lvl3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8"/>
                  <a:sym typeface="Gill Sans" pitchFamily="-102" charset="0"/>
                </a:defRPr>
              </a:lvl3pPr>
              <a:lvl4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8"/>
                  <a:sym typeface="Gill Sans" pitchFamily="-102" charset="0"/>
                </a:defRPr>
              </a:lvl4pPr>
              <a:lvl5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8"/>
                  <a:sym typeface="Gill Sans" pitchFamily="-102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8"/>
                  <a:sym typeface="Gill Sans" pitchFamily="-102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8"/>
                  <a:sym typeface="Gill Sans" pitchFamily="-102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8"/>
                  <a:sym typeface="Gill Sans" pitchFamily="-102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8"/>
                  <a:sym typeface="Gill Sans" pitchFamily="-102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267" name="Rectangle 3"/>
            <p:cNvSpPr>
              <a:spLocks/>
            </p:cNvSpPr>
            <p:nvPr/>
          </p:nvSpPr>
          <p:spPr bwMode="auto">
            <a:xfrm>
              <a:off x="214" y="48"/>
              <a:ext cx="605" cy="296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8"/>
                  <a:sym typeface="Gill Sans" pitchFamily="-102" charset="0"/>
                </a:defRPr>
              </a:lvl1pPr>
              <a:lvl2pPr marL="37931725" indent="-37474525"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8"/>
                  <a:sym typeface="Gill Sans" pitchFamily="-102" charset="0"/>
                </a:defRPr>
              </a:lvl2pPr>
              <a:lvl3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8"/>
                  <a:sym typeface="Gill Sans" pitchFamily="-102" charset="0"/>
                </a:defRPr>
              </a:lvl3pPr>
              <a:lvl4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8"/>
                  <a:sym typeface="Gill Sans" pitchFamily="-102" charset="0"/>
                </a:defRPr>
              </a:lvl4pPr>
              <a:lvl5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8"/>
                  <a:sym typeface="Gill Sans" pitchFamily="-102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8"/>
                  <a:sym typeface="Gill Sans" pitchFamily="-102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8"/>
                  <a:sym typeface="Gill Sans" pitchFamily="-102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8"/>
                  <a:sym typeface="Gill Sans" pitchFamily="-102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8"/>
                  <a:sym typeface="Gill Sans" pitchFamily="-102" charset="0"/>
                </a:defRPr>
              </a:lvl9pPr>
            </a:lstStyle>
            <a:p>
              <a:pPr eaLnBrk="1" hangingPunct="1"/>
              <a:r>
                <a:rPr lang="en-US" altLang="en-US" sz="2400" b="1">
                  <a:solidFill>
                    <a:srgbClr val="FFFFFF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rPr>
                <a:t>HTML</a:t>
              </a: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ransition spd="med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pitchFamily="-102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pitchFamily="-102" charset="0"/>
          <a:ea typeface="ヒラギノ角ゴ ProN W3" pitchFamily="-102" charset="-128"/>
          <a:cs typeface="ヒラギノ角ゴ ProN W3" pitchFamily="-102" charset="-128"/>
          <a:sym typeface="Gill Sans" pitchFamily="-102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pitchFamily="-102" charset="0"/>
          <a:ea typeface="ヒラギノ角ゴ ProN W3" pitchFamily="-102" charset="-128"/>
          <a:cs typeface="ヒラギノ角ゴ ProN W3" pitchFamily="-102" charset="-128"/>
          <a:sym typeface="Gill Sans" pitchFamily="-102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pitchFamily="-102" charset="0"/>
          <a:ea typeface="ヒラギノ角ゴ ProN W3" pitchFamily="-102" charset="-128"/>
          <a:cs typeface="ヒラギノ角ゴ ProN W3" pitchFamily="-102" charset="-128"/>
          <a:sym typeface="Gill Sans" pitchFamily="-102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pitchFamily="-102" charset="0"/>
          <a:ea typeface="ヒラギノ角ゴ ProN W3" pitchFamily="-102" charset="-128"/>
          <a:cs typeface="ヒラギノ角ゴ ProN W3" pitchFamily="-102" charset="-128"/>
          <a:sym typeface="Gill Sans" pitchFamily="-102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pitchFamily="-102" charset="0"/>
          <a:ea typeface="ヒラギノ角ゴ ProN W3" pitchFamily="-102" charset="-128"/>
          <a:cs typeface="ヒラギノ角ゴ ProN W3" pitchFamily="-102" charset="-128"/>
          <a:sym typeface="Gill Sans" pitchFamily="-102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pitchFamily="-102" charset="0"/>
          <a:ea typeface="ヒラギノ角ゴ ProN W3" pitchFamily="-102" charset="-128"/>
          <a:cs typeface="ヒラギノ角ゴ ProN W3" pitchFamily="-102" charset="-128"/>
          <a:sym typeface="Gill Sans" pitchFamily="-102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pitchFamily="-102" charset="0"/>
          <a:ea typeface="ヒラギノ角ゴ ProN W3" pitchFamily="-102" charset="-128"/>
          <a:cs typeface="ヒラギノ角ゴ ProN W3" pitchFamily="-102" charset="-128"/>
          <a:sym typeface="Gill Sans" pitchFamily="-102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pitchFamily="-102" charset="0"/>
          <a:ea typeface="ヒラギノ角ゴ ProN W3" pitchFamily="-102" charset="-128"/>
          <a:cs typeface="ヒラギノ角ゴ ProN W3" pitchFamily="-102" charset="-128"/>
          <a:sym typeface="Gill Sans" pitchFamily="-102" charset="0"/>
        </a:defRPr>
      </a:lvl9pPr>
    </p:titleStyle>
    <p:bodyStyle>
      <a:lvl1pPr marL="8890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 pitchFamily="-102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pitchFamily="-102" charset="0"/>
        </a:defRPr>
      </a:lvl1pPr>
      <a:lvl2pPr marL="13335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 pitchFamily="-102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pitchFamily="-102" charset="0"/>
        </a:defRPr>
      </a:lvl2pPr>
      <a:lvl3pPr marL="17780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 pitchFamily="-102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pitchFamily="-102" charset="0"/>
        </a:defRPr>
      </a:lvl3pPr>
      <a:lvl4pPr marL="22225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 pitchFamily="-102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pitchFamily="-102" charset="0"/>
        </a:defRPr>
      </a:lvl4pPr>
      <a:lvl5pPr marL="26670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 pitchFamily="-102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pitchFamily="-102" charset="0"/>
        </a:defRPr>
      </a:lvl5pPr>
      <a:lvl6pPr marL="3124200" indent="-571500" algn="l" rtl="0" fontAlgn="base">
        <a:spcBef>
          <a:spcPts val="2400"/>
        </a:spcBef>
        <a:spcAft>
          <a:spcPct val="0"/>
        </a:spcAft>
        <a:buSzPct val="171000"/>
        <a:buFont typeface="Gill Sans" pitchFamily="-102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pitchFamily="-102" charset="0"/>
        </a:defRPr>
      </a:lvl6pPr>
      <a:lvl7pPr marL="3581400" indent="-571500" algn="l" rtl="0" fontAlgn="base">
        <a:spcBef>
          <a:spcPts val="2400"/>
        </a:spcBef>
        <a:spcAft>
          <a:spcPct val="0"/>
        </a:spcAft>
        <a:buSzPct val="171000"/>
        <a:buFont typeface="Gill Sans" pitchFamily="-102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pitchFamily="-102" charset="0"/>
        </a:defRPr>
      </a:lvl7pPr>
      <a:lvl8pPr marL="4038600" indent="-571500" algn="l" rtl="0" fontAlgn="base">
        <a:spcBef>
          <a:spcPts val="2400"/>
        </a:spcBef>
        <a:spcAft>
          <a:spcPct val="0"/>
        </a:spcAft>
        <a:buSzPct val="171000"/>
        <a:buFont typeface="Gill Sans" pitchFamily="-102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pitchFamily="-102" charset="0"/>
        </a:defRPr>
      </a:lvl8pPr>
      <a:lvl9pPr marL="4495800" indent="-571500" algn="l" rtl="0" fontAlgn="base">
        <a:spcBef>
          <a:spcPts val="2400"/>
        </a:spcBef>
        <a:spcAft>
          <a:spcPct val="0"/>
        </a:spcAft>
        <a:buSzPct val="171000"/>
        <a:buFont typeface="Gill Sans" pitchFamily="-102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pitchFamily="-102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292100"/>
            <a:ext cx="12446000" cy="919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Courier" pitchFamily="-102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Courier" pitchFamily="-102" charset="0"/>
              </a:rPr>
              <a:t>Second level</a:t>
            </a:r>
          </a:p>
          <a:p>
            <a:pPr lvl="2"/>
            <a:r>
              <a:rPr lang="en-US" altLang="en-US">
                <a:sym typeface="Courier" pitchFamily="-102" charset="0"/>
              </a:rPr>
              <a:t>Third level</a:t>
            </a:r>
          </a:p>
          <a:p>
            <a:pPr lvl="3"/>
            <a:r>
              <a:rPr lang="en-US" altLang="en-US">
                <a:sym typeface="Courier" pitchFamily="-102" charset="0"/>
              </a:rPr>
              <a:t>Fourth level</a:t>
            </a:r>
          </a:p>
          <a:p>
            <a:pPr lvl="4"/>
            <a:r>
              <a:rPr lang="en-US" altLang="en-US">
                <a:sym typeface="Courier" pitchFamily="-102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pitchFamily="-102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pitchFamily="-102" charset="0"/>
          <a:ea typeface="ヒラギノ角ゴ ProN W3" pitchFamily="-102" charset="-128"/>
          <a:cs typeface="ヒラギノ角ゴ ProN W3" pitchFamily="-102" charset="-128"/>
          <a:sym typeface="Gill Sans" pitchFamily="-102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pitchFamily="-102" charset="0"/>
          <a:ea typeface="ヒラギノ角ゴ ProN W3" pitchFamily="-102" charset="-128"/>
          <a:cs typeface="ヒラギノ角ゴ ProN W3" pitchFamily="-102" charset="-128"/>
          <a:sym typeface="Gill Sans" pitchFamily="-102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pitchFamily="-102" charset="0"/>
          <a:ea typeface="ヒラギノ角ゴ ProN W3" pitchFamily="-102" charset="-128"/>
          <a:cs typeface="ヒラギノ角ゴ ProN W3" pitchFamily="-102" charset="-128"/>
          <a:sym typeface="Gill Sans" pitchFamily="-102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pitchFamily="-102" charset="0"/>
          <a:ea typeface="ヒラギノ角ゴ ProN W3" pitchFamily="-102" charset="-128"/>
          <a:cs typeface="ヒラギノ角ゴ ProN W3" pitchFamily="-102" charset="-128"/>
          <a:sym typeface="Gill Sans" pitchFamily="-102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pitchFamily="-102" charset="0"/>
          <a:ea typeface="ヒラギノ角ゴ ProN W3" pitchFamily="-102" charset="-128"/>
          <a:cs typeface="ヒラギノ角ゴ ProN W3" pitchFamily="-102" charset="-128"/>
          <a:sym typeface="Gill Sans" pitchFamily="-102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pitchFamily="-102" charset="0"/>
          <a:ea typeface="ヒラギノ角ゴ ProN W3" pitchFamily="-102" charset="-128"/>
          <a:cs typeface="ヒラギノ角ゴ ProN W3" pitchFamily="-102" charset="-128"/>
          <a:sym typeface="Gill Sans" pitchFamily="-102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pitchFamily="-102" charset="0"/>
          <a:ea typeface="ヒラギノ角ゴ ProN W3" pitchFamily="-102" charset="-128"/>
          <a:cs typeface="ヒラギノ角ゴ ProN W3" pitchFamily="-102" charset="-128"/>
          <a:sym typeface="Gill Sans" pitchFamily="-102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pitchFamily="-102" charset="0"/>
          <a:ea typeface="ヒラギノ角ゴ ProN W3" pitchFamily="-102" charset="-128"/>
          <a:cs typeface="ヒラギノ角ゴ ProN W3" pitchFamily="-102" charset="-128"/>
          <a:sym typeface="Gill Sans" pitchFamily="-102" charset="0"/>
        </a:defRPr>
      </a:lvl9pPr>
    </p:titleStyle>
    <p:bodyStyle>
      <a:lvl1pPr marL="342900" indent="-342900" algn="l" rtl="0" eaLnBrk="0" fontAlgn="base" hangingPunct="0">
        <a:lnSpc>
          <a:spcPct val="1000"/>
        </a:lnSpc>
        <a:spcBef>
          <a:spcPts val="4800"/>
        </a:spcBef>
        <a:spcAft>
          <a:spcPct val="0"/>
        </a:spcAft>
        <a:defRPr sz="3600">
          <a:solidFill>
            <a:srgbClr val="464749"/>
          </a:solidFill>
          <a:latin typeface="+mn-lt"/>
          <a:ea typeface="+mn-ea"/>
          <a:cs typeface="+mn-cs"/>
          <a:sym typeface="Courier" pitchFamily="-102" charset="0"/>
        </a:defRPr>
      </a:lvl1pPr>
      <a:lvl2pPr marL="742950" indent="-285750" algn="l" rtl="0" eaLnBrk="0" fontAlgn="base" hangingPunct="0">
        <a:lnSpc>
          <a:spcPct val="1000"/>
        </a:lnSpc>
        <a:spcBef>
          <a:spcPts val="4800"/>
        </a:spcBef>
        <a:spcAft>
          <a:spcPct val="0"/>
        </a:spcAft>
        <a:defRPr sz="3600">
          <a:solidFill>
            <a:srgbClr val="464749"/>
          </a:solidFill>
          <a:latin typeface="+mn-lt"/>
          <a:ea typeface="+mn-ea"/>
          <a:cs typeface="+mn-cs"/>
          <a:sym typeface="Courier" pitchFamily="-102" charset="0"/>
        </a:defRPr>
      </a:lvl2pPr>
      <a:lvl3pPr marL="1143000" indent="-228600" algn="l" rtl="0" eaLnBrk="0" fontAlgn="base" hangingPunct="0">
        <a:lnSpc>
          <a:spcPct val="1000"/>
        </a:lnSpc>
        <a:spcBef>
          <a:spcPts val="4800"/>
        </a:spcBef>
        <a:spcAft>
          <a:spcPct val="0"/>
        </a:spcAft>
        <a:defRPr sz="3600">
          <a:solidFill>
            <a:srgbClr val="464749"/>
          </a:solidFill>
          <a:latin typeface="+mn-lt"/>
          <a:ea typeface="+mn-ea"/>
          <a:cs typeface="+mn-cs"/>
          <a:sym typeface="Courier" pitchFamily="-102" charset="0"/>
        </a:defRPr>
      </a:lvl3pPr>
      <a:lvl4pPr marL="1600200" indent="-228600" algn="l" rtl="0" eaLnBrk="0" fontAlgn="base" hangingPunct="0">
        <a:lnSpc>
          <a:spcPct val="1000"/>
        </a:lnSpc>
        <a:spcBef>
          <a:spcPts val="4800"/>
        </a:spcBef>
        <a:spcAft>
          <a:spcPct val="0"/>
        </a:spcAft>
        <a:defRPr sz="3600">
          <a:solidFill>
            <a:srgbClr val="464749"/>
          </a:solidFill>
          <a:latin typeface="+mn-lt"/>
          <a:ea typeface="+mn-ea"/>
          <a:cs typeface="+mn-cs"/>
          <a:sym typeface="Courier" pitchFamily="-102" charset="0"/>
        </a:defRPr>
      </a:lvl4pPr>
      <a:lvl5pPr marL="2057400" indent="-228600" algn="l" rtl="0" eaLnBrk="0" fontAlgn="base" hangingPunct="0">
        <a:lnSpc>
          <a:spcPct val="1000"/>
        </a:lnSpc>
        <a:spcBef>
          <a:spcPts val="4800"/>
        </a:spcBef>
        <a:spcAft>
          <a:spcPct val="0"/>
        </a:spcAft>
        <a:defRPr sz="3600">
          <a:solidFill>
            <a:srgbClr val="464749"/>
          </a:solidFill>
          <a:latin typeface="+mn-lt"/>
          <a:ea typeface="+mn-ea"/>
          <a:cs typeface="+mn-cs"/>
          <a:sym typeface="Courier" pitchFamily="-102" charset="0"/>
        </a:defRPr>
      </a:lvl5pPr>
      <a:lvl6pPr marL="457200" algn="l" rtl="0" fontAlgn="base">
        <a:lnSpc>
          <a:spcPct val="1000"/>
        </a:lnSpc>
        <a:spcBef>
          <a:spcPts val="4800"/>
        </a:spcBef>
        <a:spcAft>
          <a:spcPct val="0"/>
        </a:spcAft>
        <a:defRPr sz="3600">
          <a:solidFill>
            <a:srgbClr val="464749"/>
          </a:solidFill>
          <a:latin typeface="+mn-lt"/>
          <a:ea typeface="+mn-ea"/>
          <a:cs typeface="+mn-cs"/>
          <a:sym typeface="Courier" pitchFamily="-102" charset="0"/>
        </a:defRPr>
      </a:lvl6pPr>
      <a:lvl7pPr marL="914400" algn="l" rtl="0" fontAlgn="base">
        <a:lnSpc>
          <a:spcPct val="1000"/>
        </a:lnSpc>
        <a:spcBef>
          <a:spcPts val="4800"/>
        </a:spcBef>
        <a:spcAft>
          <a:spcPct val="0"/>
        </a:spcAft>
        <a:defRPr sz="3600">
          <a:solidFill>
            <a:srgbClr val="464749"/>
          </a:solidFill>
          <a:latin typeface="+mn-lt"/>
          <a:ea typeface="+mn-ea"/>
          <a:cs typeface="+mn-cs"/>
          <a:sym typeface="Courier" pitchFamily="-102" charset="0"/>
        </a:defRPr>
      </a:lvl7pPr>
      <a:lvl8pPr marL="1371600" algn="l" rtl="0" fontAlgn="base">
        <a:lnSpc>
          <a:spcPct val="1000"/>
        </a:lnSpc>
        <a:spcBef>
          <a:spcPts val="4800"/>
        </a:spcBef>
        <a:spcAft>
          <a:spcPct val="0"/>
        </a:spcAft>
        <a:defRPr sz="3600">
          <a:solidFill>
            <a:srgbClr val="464749"/>
          </a:solidFill>
          <a:latin typeface="+mn-lt"/>
          <a:ea typeface="+mn-ea"/>
          <a:cs typeface="+mn-cs"/>
          <a:sym typeface="Courier" pitchFamily="-102" charset="0"/>
        </a:defRPr>
      </a:lvl8pPr>
      <a:lvl9pPr marL="1828800" algn="l" rtl="0" fontAlgn="base">
        <a:lnSpc>
          <a:spcPct val="1000"/>
        </a:lnSpc>
        <a:spcBef>
          <a:spcPts val="4800"/>
        </a:spcBef>
        <a:spcAft>
          <a:spcPct val="0"/>
        </a:spcAft>
        <a:defRPr sz="3600">
          <a:solidFill>
            <a:srgbClr val="464749"/>
          </a:solidFill>
          <a:latin typeface="+mn-lt"/>
          <a:ea typeface="+mn-ea"/>
          <a:cs typeface="+mn-cs"/>
          <a:sym typeface="Courier" pitchFamily="-102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/>
          </p:cNvSpPr>
          <p:nvPr/>
        </p:nvSpPr>
        <p:spPr bwMode="auto">
          <a:xfrm>
            <a:off x="0" y="0"/>
            <a:ext cx="13004800" cy="9753600"/>
          </a:xfrm>
          <a:prstGeom prst="rect">
            <a:avLst/>
          </a:prstGeom>
          <a:noFill/>
          <a:ln w="635000" cap="flat">
            <a:solidFill>
              <a:srgbClr val="D9D5D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>
            <a:lvl1pPr eaLnBrk="0" hangingPunct="0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1pPr>
            <a:lvl2pPr marL="37931725" indent="-37474525" eaLnBrk="0" hangingPunct="0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2pPr>
            <a:lvl3pPr eaLnBrk="0" hangingPunct="0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3pPr>
            <a:lvl4pPr eaLnBrk="0" hangingPunct="0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4pPr>
            <a:lvl5pPr eaLnBrk="0" hangingPunct="0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</p:sldLayoutIdLst>
  <p:transition spd="med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pitchFamily="-102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pitchFamily="-102" charset="0"/>
          <a:ea typeface="ヒラギノ角ゴ ProN W3" pitchFamily="-102" charset="-128"/>
          <a:cs typeface="ヒラギノ角ゴ ProN W3" pitchFamily="-102" charset="-128"/>
          <a:sym typeface="Gill Sans" pitchFamily="-102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pitchFamily="-102" charset="0"/>
          <a:ea typeface="ヒラギノ角ゴ ProN W3" pitchFamily="-102" charset="-128"/>
          <a:cs typeface="ヒラギノ角ゴ ProN W3" pitchFamily="-102" charset="-128"/>
          <a:sym typeface="Gill Sans" pitchFamily="-102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pitchFamily="-102" charset="0"/>
          <a:ea typeface="ヒラギノ角ゴ ProN W3" pitchFamily="-102" charset="-128"/>
          <a:cs typeface="ヒラギノ角ゴ ProN W3" pitchFamily="-102" charset="-128"/>
          <a:sym typeface="Gill Sans" pitchFamily="-102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pitchFamily="-102" charset="0"/>
          <a:ea typeface="ヒラギノ角ゴ ProN W3" pitchFamily="-102" charset="-128"/>
          <a:cs typeface="ヒラギノ角ゴ ProN W3" pitchFamily="-102" charset="-128"/>
          <a:sym typeface="Gill Sans" pitchFamily="-102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pitchFamily="-102" charset="0"/>
          <a:ea typeface="ヒラギノ角ゴ ProN W3" pitchFamily="-102" charset="-128"/>
          <a:cs typeface="ヒラギノ角ゴ ProN W3" pitchFamily="-102" charset="-128"/>
          <a:sym typeface="Gill Sans" pitchFamily="-102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pitchFamily="-102" charset="0"/>
          <a:ea typeface="ヒラギノ角ゴ ProN W3" pitchFamily="-102" charset="-128"/>
          <a:cs typeface="ヒラギノ角ゴ ProN W3" pitchFamily="-102" charset="-128"/>
          <a:sym typeface="Gill Sans" pitchFamily="-102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pitchFamily="-102" charset="0"/>
          <a:ea typeface="ヒラギノ角ゴ ProN W3" pitchFamily="-102" charset="-128"/>
          <a:cs typeface="ヒラギノ角ゴ ProN W3" pitchFamily="-102" charset="-128"/>
          <a:sym typeface="Gill Sans" pitchFamily="-102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pitchFamily="-102" charset="0"/>
          <a:ea typeface="ヒラギノ角ゴ ProN W3" pitchFamily="-102" charset="-128"/>
          <a:cs typeface="ヒラギノ角ゴ ProN W3" pitchFamily="-102" charset="-128"/>
          <a:sym typeface="Gill Sans" pitchFamily="-102" charset="0"/>
        </a:defRPr>
      </a:lvl9pPr>
    </p:titleStyle>
    <p:bodyStyle>
      <a:lvl1pPr marL="8890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 pitchFamily="-102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pitchFamily="-102" charset="0"/>
        </a:defRPr>
      </a:lvl1pPr>
      <a:lvl2pPr marL="13335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 pitchFamily="-102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pitchFamily="-102" charset="0"/>
        </a:defRPr>
      </a:lvl2pPr>
      <a:lvl3pPr marL="17780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 pitchFamily="-102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pitchFamily="-102" charset="0"/>
        </a:defRPr>
      </a:lvl3pPr>
      <a:lvl4pPr marL="22225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 pitchFamily="-102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pitchFamily="-102" charset="0"/>
        </a:defRPr>
      </a:lvl4pPr>
      <a:lvl5pPr marL="26670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 pitchFamily="-102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pitchFamily="-102" charset="0"/>
        </a:defRPr>
      </a:lvl5pPr>
      <a:lvl6pPr marL="3124200" indent="-571500" algn="l" rtl="0" fontAlgn="base">
        <a:spcBef>
          <a:spcPts val="2400"/>
        </a:spcBef>
        <a:spcAft>
          <a:spcPct val="0"/>
        </a:spcAft>
        <a:buSzPct val="171000"/>
        <a:buFont typeface="Gill Sans" pitchFamily="-102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pitchFamily="-102" charset="0"/>
        </a:defRPr>
      </a:lvl6pPr>
      <a:lvl7pPr marL="3581400" indent="-571500" algn="l" rtl="0" fontAlgn="base">
        <a:spcBef>
          <a:spcPts val="2400"/>
        </a:spcBef>
        <a:spcAft>
          <a:spcPct val="0"/>
        </a:spcAft>
        <a:buSzPct val="171000"/>
        <a:buFont typeface="Gill Sans" pitchFamily="-102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pitchFamily="-102" charset="0"/>
        </a:defRPr>
      </a:lvl7pPr>
      <a:lvl8pPr marL="4038600" indent="-571500" algn="l" rtl="0" fontAlgn="base">
        <a:spcBef>
          <a:spcPts val="2400"/>
        </a:spcBef>
        <a:spcAft>
          <a:spcPct val="0"/>
        </a:spcAft>
        <a:buSzPct val="171000"/>
        <a:buFont typeface="Gill Sans" pitchFamily="-102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pitchFamily="-102" charset="0"/>
        </a:defRPr>
      </a:lvl8pPr>
      <a:lvl9pPr marL="4495800" indent="-571500" algn="l" rtl="0" fontAlgn="base">
        <a:spcBef>
          <a:spcPts val="2400"/>
        </a:spcBef>
        <a:spcAft>
          <a:spcPct val="0"/>
        </a:spcAft>
        <a:buSzPct val="171000"/>
        <a:buFont typeface="Gill Sans" pitchFamily="-102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pitchFamily="-102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0000" y="5029200"/>
            <a:ext cx="10464800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" panose="020B0604020202020204" pitchFamily="34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Helvetica" panose="020B0604020202020204" pitchFamily="34" charset="0"/>
              </a:rPr>
              <a:t>Second level</a:t>
            </a:r>
          </a:p>
          <a:p>
            <a:pPr lvl="2"/>
            <a:r>
              <a:rPr lang="en-US" altLang="en-US">
                <a:sym typeface="Helvetica" panose="020B0604020202020204" pitchFamily="34" charset="0"/>
              </a:rPr>
              <a:t>Third level</a:t>
            </a:r>
          </a:p>
          <a:p>
            <a:pPr lvl="3"/>
            <a:r>
              <a:rPr lang="en-US" altLang="en-US">
                <a:sym typeface="Helvetica" panose="020B0604020202020204" pitchFamily="34" charset="0"/>
              </a:rPr>
              <a:t>Fourth level</a:t>
            </a:r>
          </a:p>
          <a:p>
            <a:pPr lvl="4"/>
            <a:r>
              <a:rPr lang="en-US" altLang="en-US">
                <a:sym typeface="Helvetica" panose="020B0604020202020204" pitchFamily="34" charset="0"/>
              </a:rPr>
              <a:t>Fifth level</a:t>
            </a:r>
          </a:p>
        </p:txBody>
      </p:sp>
      <p:sp>
        <p:nvSpPr>
          <p:cNvPr id="16077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1638300"/>
            <a:ext cx="10464800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" panose="020B0604020202020204" pitchFamily="34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464749"/>
          </a:solidFill>
          <a:latin typeface="+mj-lt"/>
          <a:ea typeface="+mj-ea"/>
          <a:cs typeface="+mj-cs"/>
          <a:sym typeface="Helvetica" panose="020B06040202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464749"/>
          </a:solidFill>
          <a:latin typeface="Helvetica" pitchFamily="-102" charset="0"/>
          <a:ea typeface="ヒラギノ角ゴ ProN W3" pitchFamily="-102" charset="-128"/>
          <a:cs typeface="ヒラギノ角ゴ ProN W3" pitchFamily="-102" charset="-128"/>
          <a:sym typeface="Helvetica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464749"/>
          </a:solidFill>
          <a:latin typeface="Helvetica" pitchFamily="-102" charset="0"/>
          <a:ea typeface="ヒラギノ角ゴ ProN W3" pitchFamily="-102" charset="-128"/>
          <a:cs typeface="ヒラギノ角ゴ ProN W3" pitchFamily="-102" charset="-128"/>
          <a:sym typeface="Helvetica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464749"/>
          </a:solidFill>
          <a:latin typeface="Helvetica" pitchFamily="-102" charset="0"/>
          <a:ea typeface="ヒラギノ角ゴ ProN W3" pitchFamily="-102" charset="-128"/>
          <a:cs typeface="ヒラギノ角ゴ ProN W3" pitchFamily="-102" charset="-128"/>
          <a:sym typeface="Helvetica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464749"/>
          </a:solidFill>
          <a:latin typeface="Helvetica" pitchFamily="-102" charset="0"/>
          <a:ea typeface="ヒラギノ角ゴ ProN W3" pitchFamily="-102" charset="-128"/>
          <a:cs typeface="ヒラギノ角ゴ ProN W3" pitchFamily="-102" charset="-128"/>
          <a:sym typeface="Helvetica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rgbClr val="464749"/>
          </a:solidFill>
          <a:latin typeface="Helvetica" pitchFamily="-102" charset="0"/>
          <a:ea typeface="ヒラギノ角ゴ ProN W3" pitchFamily="-102" charset="-128"/>
          <a:cs typeface="ヒラギノ角ゴ ProN W3" pitchFamily="-102" charset="-128"/>
          <a:sym typeface="Helvetica" pitchFamily="-102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rgbClr val="464749"/>
          </a:solidFill>
          <a:latin typeface="Helvetica" pitchFamily="-102" charset="0"/>
          <a:ea typeface="ヒラギノ角ゴ ProN W3" pitchFamily="-102" charset="-128"/>
          <a:cs typeface="ヒラギノ角ゴ ProN W3" pitchFamily="-102" charset="-128"/>
          <a:sym typeface="Helvetica" pitchFamily="-102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rgbClr val="464749"/>
          </a:solidFill>
          <a:latin typeface="Helvetica" pitchFamily="-102" charset="0"/>
          <a:ea typeface="ヒラギノ角ゴ ProN W3" pitchFamily="-102" charset="-128"/>
          <a:cs typeface="ヒラギノ角ゴ ProN W3" pitchFamily="-102" charset="-128"/>
          <a:sym typeface="Helvetica" pitchFamily="-102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rgbClr val="464749"/>
          </a:solidFill>
          <a:latin typeface="Helvetica" pitchFamily="-102" charset="0"/>
          <a:ea typeface="ヒラギノ角ゴ ProN W3" pitchFamily="-102" charset="-128"/>
          <a:cs typeface="ヒラギノ角ゴ ProN W3" pitchFamily="-102" charset="-128"/>
          <a:sym typeface="Helvetica" pitchFamily="-102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464749"/>
          </a:solidFill>
          <a:latin typeface="+mn-lt"/>
          <a:ea typeface="+mn-ea"/>
          <a:cs typeface="+mn-cs"/>
          <a:sym typeface="Helvetica" panose="020B0604020202020204" pitchFamily="34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464749"/>
          </a:solidFill>
          <a:latin typeface="+mn-lt"/>
          <a:ea typeface="+mn-ea"/>
          <a:cs typeface="+mn-cs"/>
          <a:sym typeface="Helvetica" panose="020B0604020202020204" pitchFamily="34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4E4E4E"/>
          </a:solidFill>
          <a:latin typeface="+mn-lt"/>
          <a:ea typeface="+mn-ea"/>
          <a:cs typeface="+mn-cs"/>
          <a:sym typeface="Helvetica" panose="020B0604020202020204" pitchFamily="34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4E4E4E"/>
          </a:solidFill>
          <a:latin typeface="+mn-lt"/>
          <a:ea typeface="+mn-ea"/>
          <a:cs typeface="+mn-cs"/>
          <a:sym typeface="Helvetica" panose="020B0604020202020204" pitchFamily="34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4E4E4E"/>
          </a:solidFill>
          <a:latin typeface="+mn-lt"/>
          <a:ea typeface="+mn-ea"/>
          <a:cs typeface="+mn-cs"/>
          <a:sym typeface="Helvetica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4E4E4E"/>
          </a:solidFill>
          <a:latin typeface="+mn-lt"/>
          <a:ea typeface="+mn-ea"/>
          <a:cs typeface="+mn-cs"/>
          <a:sym typeface="Helvetica" pitchFamily="-102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4E4E4E"/>
          </a:solidFill>
          <a:latin typeface="+mn-lt"/>
          <a:ea typeface="+mn-ea"/>
          <a:cs typeface="+mn-cs"/>
          <a:sym typeface="Helvetica" pitchFamily="-102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4E4E4E"/>
          </a:solidFill>
          <a:latin typeface="+mn-lt"/>
          <a:ea typeface="+mn-ea"/>
          <a:cs typeface="+mn-cs"/>
          <a:sym typeface="Helvetica" pitchFamily="-102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4E4E4E"/>
          </a:solidFill>
          <a:latin typeface="+mn-lt"/>
          <a:ea typeface="+mn-ea"/>
          <a:cs typeface="+mn-cs"/>
          <a:sym typeface="Helvetica" pitchFamily="-102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54000" y="254000"/>
            <a:ext cx="124460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" panose="020B0604020202020204" pitchFamily="34" charset="0"/>
              </a:rPr>
              <a:t>Click to edit Master title style</a:t>
            </a:r>
          </a:p>
        </p:txBody>
      </p:sp>
      <p:sp>
        <p:nvSpPr>
          <p:cNvPr id="17305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2768600"/>
            <a:ext cx="12446000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Courier" pitchFamily="-102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Courier" pitchFamily="-102" charset="0"/>
              </a:rPr>
              <a:t>Second level</a:t>
            </a:r>
          </a:p>
          <a:p>
            <a:pPr lvl="2"/>
            <a:r>
              <a:rPr lang="en-US" altLang="en-US">
                <a:sym typeface="Courier" pitchFamily="-102" charset="0"/>
              </a:rPr>
              <a:t>Third level</a:t>
            </a:r>
          </a:p>
          <a:p>
            <a:pPr lvl="3"/>
            <a:r>
              <a:rPr lang="en-US" altLang="en-US">
                <a:sym typeface="Courier" pitchFamily="-102" charset="0"/>
              </a:rPr>
              <a:t>Fourth level</a:t>
            </a:r>
          </a:p>
          <a:p>
            <a:pPr lvl="4"/>
            <a:r>
              <a:rPr lang="en-US" altLang="en-US">
                <a:sym typeface="Courier" pitchFamily="-102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</p:sldLayoutIdLst>
  <p:transition/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5800">
          <a:solidFill>
            <a:srgbClr val="464749"/>
          </a:solidFill>
          <a:latin typeface="+mj-lt"/>
          <a:ea typeface="+mj-ea"/>
          <a:cs typeface="+mj-cs"/>
          <a:sym typeface="Helvetica" panose="020B0604020202020204" pitchFamily="34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5800">
          <a:solidFill>
            <a:srgbClr val="464749"/>
          </a:solidFill>
          <a:latin typeface="Helvetica" pitchFamily="-102" charset="0"/>
          <a:ea typeface="ヒラギノ角ゴ ProN W3" pitchFamily="-102" charset="-128"/>
          <a:cs typeface="ヒラギノ角ゴ ProN W3" pitchFamily="-102" charset="-128"/>
          <a:sym typeface="Helvetica" panose="020B0604020202020204" pitchFamily="34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5800">
          <a:solidFill>
            <a:srgbClr val="464749"/>
          </a:solidFill>
          <a:latin typeface="Helvetica" pitchFamily="-102" charset="0"/>
          <a:ea typeface="ヒラギノ角ゴ ProN W3" pitchFamily="-102" charset="-128"/>
          <a:cs typeface="ヒラギノ角ゴ ProN W3" pitchFamily="-102" charset="-128"/>
          <a:sym typeface="Helvetica" panose="020B0604020202020204" pitchFamily="34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5800">
          <a:solidFill>
            <a:srgbClr val="464749"/>
          </a:solidFill>
          <a:latin typeface="Helvetica" pitchFamily="-102" charset="0"/>
          <a:ea typeface="ヒラギノ角ゴ ProN W3" pitchFamily="-102" charset="-128"/>
          <a:cs typeface="ヒラギノ角ゴ ProN W3" pitchFamily="-102" charset="-128"/>
          <a:sym typeface="Helvetica" panose="020B0604020202020204" pitchFamily="34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5800">
          <a:solidFill>
            <a:srgbClr val="464749"/>
          </a:solidFill>
          <a:latin typeface="Helvetica" pitchFamily="-102" charset="0"/>
          <a:ea typeface="ヒラギノ角ゴ ProN W3" pitchFamily="-102" charset="-128"/>
          <a:cs typeface="ヒラギノ角ゴ ProN W3" pitchFamily="-102" charset="-128"/>
          <a:sym typeface="Helvetica" panose="020B0604020202020204" pitchFamily="34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5800">
          <a:solidFill>
            <a:srgbClr val="464749"/>
          </a:solidFill>
          <a:latin typeface="Helvetica" pitchFamily="-102" charset="0"/>
          <a:ea typeface="ヒラギノ角ゴ ProN W3" pitchFamily="-102" charset="-128"/>
          <a:cs typeface="ヒラギノ角ゴ ProN W3" pitchFamily="-102" charset="-128"/>
          <a:sym typeface="Helvetica" pitchFamily="-102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5800">
          <a:solidFill>
            <a:srgbClr val="464749"/>
          </a:solidFill>
          <a:latin typeface="Helvetica" pitchFamily="-102" charset="0"/>
          <a:ea typeface="ヒラギノ角ゴ ProN W3" pitchFamily="-102" charset="-128"/>
          <a:cs typeface="ヒラギノ角ゴ ProN W3" pitchFamily="-102" charset="-128"/>
          <a:sym typeface="Helvetica" pitchFamily="-102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5800">
          <a:solidFill>
            <a:srgbClr val="464749"/>
          </a:solidFill>
          <a:latin typeface="Helvetica" pitchFamily="-102" charset="0"/>
          <a:ea typeface="ヒラギノ角ゴ ProN W3" pitchFamily="-102" charset="-128"/>
          <a:cs typeface="ヒラギノ角ゴ ProN W3" pitchFamily="-102" charset="-128"/>
          <a:sym typeface="Helvetica" pitchFamily="-102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5800">
          <a:solidFill>
            <a:srgbClr val="464749"/>
          </a:solidFill>
          <a:latin typeface="Helvetica" pitchFamily="-102" charset="0"/>
          <a:ea typeface="ヒラギノ角ゴ ProN W3" pitchFamily="-102" charset="-128"/>
          <a:cs typeface="ヒラギノ角ゴ ProN W3" pitchFamily="-102" charset="-128"/>
          <a:sym typeface="Helvetica" pitchFamily="-102" charset="0"/>
        </a:defRPr>
      </a:lvl9pPr>
    </p:titleStyle>
    <p:bodyStyle>
      <a:lvl1pPr marL="342900" indent="-342900" algn="l" rtl="0" eaLnBrk="0" fontAlgn="base" hangingPunct="0">
        <a:lnSpc>
          <a:spcPct val="1000"/>
        </a:lnSpc>
        <a:spcBef>
          <a:spcPts val="3800"/>
        </a:spcBef>
        <a:spcAft>
          <a:spcPct val="0"/>
        </a:spcAft>
        <a:defRPr sz="3200">
          <a:solidFill>
            <a:srgbClr val="464749"/>
          </a:solidFill>
          <a:latin typeface="+mn-lt"/>
          <a:ea typeface="+mn-ea"/>
          <a:cs typeface="+mn-cs"/>
          <a:sym typeface="Courier" pitchFamily="-102" charset="0"/>
        </a:defRPr>
      </a:lvl1pPr>
      <a:lvl2pPr marL="742950" indent="-285750" algn="l" rtl="0" eaLnBrk="0" fontAlgn="base" hangingPunct="0">
        <a:lnSpc>
          <a:spcPct val="1000"/>
        </a:lnSpc>
        <a:spcBef>
          <a:spcPts val="3800"/>
        </a:spcBef>
        <a:spcAft>
          <a:spcPct val="0"/>
        </a:spcAft>
        <a:defRPr sz="3200">
          <a:solidFill>
            <a:srgbClr val="464749"/>
          </a:solidFill>
          <a:latin typeface="+mn-lt"/>
          <a:ea typeface="+mn-ea"/>
          <a:cs typeface="+mn-cs"/>
          <a:sym typeface="Courier" pitchFamily="-102" charset="0"/>
        </a:defRPr>
      </a:lvl2pPr>
      <a:lvl3pPr marL="1143000" indent="-228600" algn="l" rtl="0" eaLnBrk="0" fontAlgn="base" hangingPunct="0">
        <a:lnSpc>
          <a:spcPct val="1000"/>
        </a:lnSpc>
        <a:spcBef>
          <a:spcPts val="3800"/>
        </a:spcBef>
        <a:spcAft>
          <a:spcPct val="0"/>
        </a:spcAft>
        <a:defRPr sz="3200">
          <a:solidFill>
            <a:srgbClr val="464749"/>
          </a:solidFill>
          <a:latin typeface="+mn-lt"/>
          <a:ea typeface="+mn-ea"/>
          <a:cs typeface="+mn-cs"/>
          <a:sym typeface="Courier" pitchFamily="-102" charset="0"/>
        </a:defRPr>
      </a:lvl3pPr>
      <a:lvl4pPr marL="1600200" indent="-228600" algn="l" rtl="0" eaLnBrk="0" fontAlgn="base" hangingPunct="0">
        <a:lnSpc>
          <a:spcPct val="1000"/>
        </a:lnSpc>
        <a:spcBef>
          <a:spcPts val="3800"/>
        </a:spcBef>
        <a:spcAft>
          <a:spcPct val="0"/>
        </a:spcAft>
        <a:defRPr sz="3200">
          <a:solidFill>
            <a:srgbClr val="464749"/>
          </a:solidFill>
          <a:latin typeface="+mn-lt"/>
          <a:ea typeface="+mn-ea"/>
          <a:cs typeface="+mn-cs"/>
          <a:sym typeface="Courier" pitchFamily="-102" charset="0"/>
        </a:defRPr>
      </a:lvl4pPr>
      <a:lvl5pPr marL="2057400" indent="-228600" algn="l" rtl="0" eaLnBrk="0" fontAlgn="base" hangingPunct="0">
        <a:lnSpc>
          <a:spcPct val="1000"/>
        </a:lnSpc>
        <a:spcBef>
          <a:spcPts val="3800"/>
        </a:spcBef>
        <a:spcAft>
          <a:spcPct val="0"/>
        </a:spcAft>
        <a:defRPr sz="3200">
          <a:solidFill>
            <a:srgbClr val="464749"/>
          </a:solidFill>
          <a:latin typeface="+mn-lt"/>
          <a:ea typeface="+mn-ea"/>
          <a:cs typeface="+mn-cs"/>
          <a:sym typeface="Courier" pitchFamily="-102" charset="0"/>
        </a:defRPr>
      </a:lvl5pPr>
      <a:lvl6pPr marL="457200" algn="l" rtl="0" fontAlgn="base">
        <a:lnSpc>
          <a:spcPct val="1000"/>
        </a:lnSpc>
        <a:spcBef>
          <a:spcPts val="3800"/>
        </a:spcBef>
        <a:spcAft>
          <a:spcPct val="0"/>
        </a:spcAft>
        <a:defRPr sz="3200">
          <a:solidFill>
            <a:srgbClr val="464749"/>
          </a:solidFill>
          <a:latin typeface="+mn-lt"/>
          <a:ea typeface="+mn-ea"/>
          <a:cs typeface="+mn-cs"/>
          <a:sym typeface="Courier" pitchFamily="-102" charset="0"/>
        </a:defRPr>
      </a:lvl6pPr>
      <a:lvl7pPr marL="914400" algn="l" rtl="0" fontAlgn="base">
        <a:lnSpc>
          <a:spcPct val="1000"/>
        </a:lnSpc>
        <a:spcBef>
          <a:spcPts val="3800"/>
        </a:spcBef>
        <a:spcAft>
          <a:spcPct val="0"/>
        </a:spcAft>
        <a:defRPr sz="3200">
          <a:solidFill>
            <a:srgbClr val="464749"/>
          </a:solidFill>
          <a:latin typeface="+mn-lt"/>
          <a:ea typeface="+mn-ea"/>
          <a:cs typeface="+mn-cs"/>
          <a:sym typeface="Courier" pitchFamily="-102" charset="0"/>
        </a:defRPr>
      </a:lvl7pPr>
      <a:lvl8pPr marL="1371600" algn="l" rtl="0" fontAlgn="base">
        <a:lnSpc>
          <a:spcPct val="1000"/>
        </a:lnSpc>
        <a:spcBef>
          <a:spcPts val="3800"/>
        </a:spcBef>
        <a:spcAft>
          <a:spcPct val="0"/>
        </a:spcAft>
        <a:defRPr sz="3200">
          <a:solidFill>
            <a:srgbClr val="464749"/>
          </a:solidFill>
          <a:latin typeface="+mn-lt"/>
          <a:ea typeface="+mn-ea"/>
          <a:cs typeface="+mn-cs"/>
          <a:sym typeface="Courier" pitchFamily="-102" charset="0"/>
        </a:defRPr>
      </a:lvl8pPr>
      <a:lvl9pPr marL="1828800" algn="l" rtl="0" fontAlgn="base">
        <a:lnSpc>
          <a:spcPct val="1000"/>
        </a:lnSpc>
        <a:spcBef>
          <a:spcPts val="3800"/>
        </a:spcBef>
        <a:spcAft>
          <a:spcPct val="0"/>
        </a:spcAft>
        <a:defRPr sz="3200">
          <a:solidFill>
            <a:srgbClr val="464749"/>
          </a:solidFill>
          <a:latin typeface="+mn-lt"/>
          <a:ea typeface="+mn-ea"/>
          <a:cs typeface="+mn-cs"/>
          <a:sym typeface="Courier" pitchFamily="-102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autoprefixer.github.io/" TargetMode="External"/><Relationship Id="rId1" Type="http://schemas.openxmlformats.org/officeDocument/2006/relationships/slideLayout" Target="../slideLayouts/slideLayout12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14 THINKING INSIDE THE BOX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8000">
                <a:latin typeface="+mj-lt"/>
                <a:ea typeface="+mj-ea"/>
                <a:cs typeface="+mj-cs"/>
                <a:sym typeface="Helvetica"/>
              </a:defRPr>
            </a:pPr>
            <a:br>
              <a:rPr sz="3000" dirty="0"/>
            </a:br>
            <a:r>
              <a:rPr sz="4500" dirty="0">
                <a:latin typeface="+mn-lt"/>
                <a:ea typeface="+mn-ea"/>
                <a:cs typeface="+mn-cs"/>
                <a:sym typeface="Helvetica Light"/>
              </a:rPr>
              <a:t>THINKING INSIDE THE BOX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orthand padding Proper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Shorthand padding Property</a:t>
            </a:r>
          </a:p>
        </p:txBody>
      </p:sp>
      <p:sp>
        <p:nvSpPr>
          <p:cNvPr id="118" name="The padding property adds space around 1, 2, 3, or 4 sides of the content using the clockwise top, right, bottom, left (TRouBLe) order:…"/>
          <p:cNvSpPr txBox="1">
            <a:spLocks noGrp="1"/>
          </p:cNvSpPr>
          <p:nvPr>
            <p:ph type="body" idx="1"/>
          </p:nvPr>
        </p:nvSpPr>
        <p:spPr>
          <a:xfrm>
            <a:off x="2339976" y="3519487"/>
            <a:ext cx="8324850" cy="4367213"/>
          </a:xfrm>
          <a:prstGeom prst="rect">
            <a:avLst/>
          </a:prstGeom>
        </p:spPr>
        <p:txBody>
          <a:bodyPr anchor="t"/>
          <a:lstStyle/>
          <a:p>
            <a:pPr marL="0" indent="0">
              <a:buNone/>
              <a:defRPr sz="3000"/>
            </a:pPr>
            <a:r>
              <a:rPr dirty="0"/>
              <a:t>The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padding</a:t>
            </a:r>
            <a:r>
              <a:rPr dirty="0"/>
              <a:t> property adds space around 1, 2, 3, or 4 sides of the content using the clockwise top, right, bottom, left (</a:t>
            </a:r>
            <a:r>
              <a:rPr dirty="0" err="1"/>
              <a:t>TRouBLe</a:t>
            </a:r>
            <a:r>
              <a:rPr dirty="0"/>
              <a:t>) order:</a:t>
            </a:r>
          </a:p>
          <a:p>
            <a:pPr marL="0" indent="0" algn="ctr">
              <a:buNone/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padding: </a:t>
            </a:r>
            <a:r>
              <a:rPr i="1" dirty="0"/>
              <a:t>top</a:t>
            </a:r>
            <a:r>
              <a:rPr dirty="0"/>
              <a:t> </a:t>
            </a:r>
            <a:r>
              <a:rPr i="1" dirty="0"/>
              <a:t>right</a:t>
            </a:r>
            <a:r>
              <a:rPr dirty="0"/>
              <a:t> </a:t>
            </a:r>
            <a:r>
              <a:rPr i="1" dirty="0"/>
              <a:t>bottom</a:t>
            </a:r>
            <a:r>
              <a:rPr dirty="0"/>
              <a:t> </a:t>
            </a:r>
            <a:r>
              <a:rPr i="1" dirty="0"/>
              <a:t>left;</a:t>
            </a:r>
          </a:p>
          <a:p>
            <a:pPr marL="0" indent="0" algn="ctr">
              <a:buNone/>
              <a:defRPr sz="3000" b="1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>
                <a:solidFill>
                  <a:schemeClr val="accent1">
                    <a:lumMod val="75000"/>
                  </a:schemeClr>
                </a:solidFill>
              </a:rPr>
              <a:t>padding: 2em 4em 2em 4em;</a:t>
            </a:r>
          </a:p>
          <a:p>
            <a:pPr marL="0" indent="0" algn="ctr">
              <a:spcBef>
                <a:spcPts val="1875"/>
              </a:spcBef>
              <a:buNone/>
              <a:defRPr sz="3000" i="1">
                <a:solidFill>
                  <a:srgbClr val="A6AAA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(this shorthand produces the same result as the example on the previous slide)</a:t>
            </a:r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Implicit Grid Behavi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Implicit Grid Behavior</a:t>
            </a:r>
          </a:p>
        </p:txBody>
      </p:sp>
      <p:sp>
        <p:nvSpPr>
          <p:cNvPr id="169" name="The Grid Layout system does some things for you automatically (implicit behavior):…"/>
          <p:cNvSpPr txBox="1">
            <a:spLocks noGrp="1"/>
          </p:cNvSpPr>
          <p:nvPr>
            <p:ph type="body" idx="1"/>
          </p:nvPr>
        </p:nvSpPr>
        <p:spPr>
          <a:xfrm>
            <a:off x="2339976" y="3519487"/>
            <a:ext cx="8324850" cy="43672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t>The Grid Layout system does some things for you automatically (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implicit behavior</a:t>
            </a:r>
            <a:r>
              <a:t>):</a:t>
            </a:r>
          </a:p>
          <a:p>
            <a:pPr lvl="1"/>
            <a:r>
              <a:t>Generating “-start” and “-end” line names when you name an area (and vice versa) </a:t>
            </a:r>
          </a:p>
          <a:p>
            <a:pPr lvl="1"/>
            <a:r>
              <a:t>Flowing items into grid cells sequentially if you don’t explicitly place them</a:t>
            </a:r>
          </a:p>
          <a:p>
            <a:pPr lvl="1"/>
            <a:r>
              <a:t>Adding rows and columns on the fly as needed to fit items</a:t>
            </a:r>
          </a:p>
        </p:txBody>
      </p:sp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Automatically Generated Tracks"/>
          <p:cNvSpPr txBox="1">
            <a:spLocks noGrp="1"/>
          </p:cNvSpPr>
          <p:nvPr>
            <p:ph type="title"/>
          </p:nvPr>
        </p:nvSpPr>
        <p:spPr>
          <a:xfrm>
            <a:off x="2339976" y="1552575"/>
            <a:ext cx="8324850" cy="1115914"/>
          </a:xfrm>
          <a:prstGeom prst="rect">
            <a:avLst/>
          </a:prstGeom>
        </p:spPr>
        <p:txBody>
          <a:bodyPr/>
          <a:lstStyle/>
          <a:p>
            <a:r>
              <a:t>Automatically Generated Tracks</a:t>
            </a:r>
          </a:p>
        </p:txBody>
      </p:sp>
      <p:sp>
        <p:nvSpPr>
          <p:cNvPr id="172" name="grid-auto-rows…"/>
          <p:cNvSpPr txBox="1">
            <a:spLocks noGrp="1"/>
          </p:cNvSpPr>
          <p:nvPr>
            <p:ph type="body" idx="1"/>
          </p:nvPr>
        </p:nvSpPr>
        <p:spPr>
          <a:xfrm>
            <a:off x="2339976" y="2828925"/>
            <a:ext cx="8324850" cy="524500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 algn="ctr">
              <a:spcBef>
                <a:spcPts val="0"/>
              </a:spcBef>
              <a:buNone/>
              <a:defRPr sz="27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grid-auto-rows</a:t>
            </a:r>
          </a:p>
          <a:p>
            <a:pPr marL="0" indent="0" algn="ctr">
              <a:spcBef>
                <a:spcPts val="0"/>
              </a:spcBef>
              <a:buNone/>
              <a:defRPr sz="27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grid-auto-columns</a:t>
            </a:r>
          </a:p>
          <a:p>
            <a:pPr marL="0" indent="0">
              <a:spcBef>
                <a:spcPts val="2250"/>
              </a:spcBef>
              <a:buNone/>
            </a:pPr>
            <a:r>
              <a:rPr b="1" dirty="0">
                <a:latin typeface="+mj-lt"/>
                <a:ea typeface="+mj-ea"/>
                <a:cs typeface="+mj-cs"/>
                <a:sym typeface="Helvetica"/>
              </a:rPr>
              <a:t>Values:</a:t>
            </a:r>
            <a:r>
              <a:rPr dirty="0"/>
              <a:t> </a:t>
            </a:r>
            <a:r>
              <a:rPr i="1" dirty="0">
                <a:latin typeface="+mj-lt"/>
                <a:ea typeface="+mj-ea"/>
                <a:cs typeface="+mj-cs"/>
                <a:sym typeface="Helvetica"/>
              </a:rPr>
              <a:t>Li</a:t>
            </a:r>
            <a:r>
              <a:rPr i="1" dirty="0"/>
              <a:t>st of track sizes</a:t>
            </a:r>
          </a:p>
          <a:p>
            <a:pPr marL="0" indent="0">
              <a:spcBef>
                <a:spcPts val="1800"/>
              </a:spcBef>
              <a:buNone/>
            </a:pPr>
            <a:r>
              <a:rPr dirty="0"/>
              <a:t>Provide one or more track sizes for automated tracks. If you provide more than one value, it acts as a repeating pattern.</a:t>
            </a:r>
          </a:p>
          <a:p>
            <a:pPr marL="0" indent="0">
              <a:spcBef>
                <a:spcPts val="2250"/>
              </a:spcBef>
              <a:buNone/>
            </a:pPr>
            <a:r>
              <a:rPr b="1" dirty="0">
                <a:latin typeface="+mj-lt"/>
                <a:ea typeface="+mj-ea"/>
                <a:cs typeface="+mj-cs"/>
                <a:sym typeface="Helvetica"/>
              </a:rPr>
              <a:t>Example:</a:t>
            </a:r>
          </a:p>
          <a:p>
            <a:pPr marL="0" indent="0">
              <a:spcBef>
                <a:spcPts val="2250"/>
              </a:spcBef>
              <a:buNone/>
            </a:pPr>
            <a:r>
              <a:rPr sz="2025" dirty="0"/>
              <a:t>Column widths are set explicitly with a template, but columns will be generated automatically with a height of 200 pixels:</a:t>
            </a:r>
          </a:p>
          <a:p>
            <a:pPr marL="0" lvl="2" indent="342898">
              <a:spcBef>
                <a:spcPts val="2250"/>
              </a:spcBef>
              <a:buNone/>
              <a:defRPr sz="27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grid-template-columns: repeat(3, 1fr);</a:t>
            </a:r>
          </a:p>
          <a:p>
            <a:pPr marL="0" lvl="2" indent="342898">
              <a:spcBef>
                <a:spcPts val="0"/>
              </a:spcBef>
              <a:buNone/>
              <a:defRPr sz="2700">
                <a:latin typeface="Courier"/>
                <a:ea typeface="Courier"/>
                <a:cs typeface="Courier"/>
                <a:sym typeface="Courier"/>
              </a:defRPr>
            </a:pPr>
            <a:r>
              <a:rPr b="1" dirty="0">
                <a:solidFill>
                  <a:schemeClr val="accent1">
                    <a:lumMod val="75000"/>
                  </a:schemeClr>
                </a:solidFill>
              </a:rPr>
              <a:t>grid-auto-rows:</a:t>
            </a:r>
            <a:r>
              <a:rPr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dirty="0"/>
              <a:t>200px;</a:t>
            </a:r>
          </a:p>
        </p:txBody>
      </p: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Flow Direction and Dens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Flow Direction and Density</a:t>
            </a:r>
          </a:p>
        </p:txBody>
      </p:sp>
      <p:sp>
        <p:nvSpPr>
          <p:cNvPr id="175" name="grid-auto-flow…"/>
          <p:cNvSpPr txBox="1">
            <a:spLocks noGrp="1"/>
          </p:cNvSpPr>
          <p:nvPr>
            <p:ph type="body" idx="1"/>
          </p:nvPr>
        </p:nvSpPr>
        <p:spPr>
          <a:xfrm>
            <a:off x="2339976" y="2828925"/>
            <a:ext cx="8324850" cy="5245002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None/>
              <a:defRPr sz="27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grid-auto-flow</a:t>
            </a:r>
          </a:p>
          <a:p>
            <a:pPr marL="0" indent="0">
              <a:spcBef>
                <a:spcPts val="2250"/>
              </a:spcBef>
              <a:buNone/>
            </a:pPr>
            <a:r>
              <a:rPr b="1" dirty="0">
                <a:latin typeface="+mj-lt"/>
                <a:ea typeface="+mj-ea"/>
                <a:cs typeface="+mj-cs"/>
                <a:sym typeface="Helvetica"/>
              </a:rPr>
              <a:t>Values:</a:t>
            </a:r>
            <a:r>
              <a:rPr dirty="0"/>
              <a:t>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row</a:t>
            </a:r>
            <a:r>
              <a:rPr i="1" dirty="0"/>
              <a:t> or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column</a:t>
            </a:r>
            <a:r>
              <a:rPr i="1" dirty="0"/>
              <a:t>,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dense</a:t>
            </a:r>
            <a:r>
              <a:rPr i="1" dirty="0"/>
              <a:t> (optional)</a:t>
            </a:r>
          </a:p>
          <a:p>
            <a:pPr marL="0" indent="0">
              <a:spcBef>
                <a:spcPts val="1800"/>
              </a:spcBef>
              <a:buNone/>
            </a:pPr>
            <a:r>
              <a:rPr dirty="0"/>
              <a:t>Specifies whether you’d like items to flow in by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row</a:t>
            </a:r>
            <a:r>
              <a:rPr dirty="0"/>
              <a:t> or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column</a:t>
            </a:r>
            <a:r>
              <a:rPr dirty="0"/>
              <a:t>. The default is the writing direction of the document. </a:t>
            </a:r>
          </a:p>
          <a:p>
            <a:pPr marL="0" indent="0">
              <a:spcBef>
                <a:spcPts val="2250"/>
              </a:spcBef>
              <a:buNone/>
            </a:pPr>
            <a:r>
              <a:rPr b="1" dirty="0">
                <a:latin typeface="+mj-lt"/>
                <a:ea typeface="+mj-ea"/>
                <a:cs typeface="+mj-cs"/>
                <a:sym typeface="Helvetica"/>
              </a:rPr>
              <a:t>Example:</a:t>
            </a:r>
          </a:p>
          <a:p>
            <a:pPr marL="342898" marR="342898" indent="0" algn="just" defTabSz="342898">
              <a:spcBef>
                <a:spcPts val="900"/>
              </a:spcBef>
              <a:buNone/>
              <a:defRPr sz="2700" baseline="-185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600" dirty="0"/>
              <a:t>#listings {</a:t>
            </a:r>
          </a:p>
          <a:p>
            <a:pPr marL="342898" marR="342898" indent="0" algn="just" defTabSz="342898">
              <a:spcBef>
                <a:spcPts val="0"/>
              </a:spcBef>
              <a:buNone/>
              <a:defRPr sz="2700" baseline="-185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600" dirty="0"/>
              <a:t>  display: grid;</a:t>
            </a:r>
          </a:p>
          <a:p>
            <a:pPr marL="342898" marR="342898" indent="0" algn="just" defTabSz="342898">
              <a:spcBef>
                <a:spcPts val="0"/>
              </a:spcBef>
              <a:buNone/>
              <a:defRPr sz="2700" baseline="-1851">
                <a:solidFill>
                  <a:srgbClr val="FAA75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600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sz="3600" b="1" dirty="0">
                <a:solidFill>
                  <a:schemeClr val="accent1">
                    <a:lumMod val="75000"/>
                  </a:schemeClr>
                </a:solidFill>
              </a:rPr>
              <a:t>grid-auto-flow: column dense;</a:t>
            </a:r>
          </a:p>
          <a:p>
            <a:pPr marL="342898" marR="342898" indent="0" algn="just" defTabSz="342898">
              <a:spcBef>
                <a:spcPts val="0"/>
              </a:spcBef>
              <a:buNone/>
              <a:defRPr sz="2700" baseline="-185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600" dirty="0"/>
              <a:t>}</a:t>
            </a:r>
          </a:p>
        </p:txBody>
      </p:sp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Flow Direction and Density (cont’d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Flow Direction and Density (cont’d)</a:t>
            </a:r>
          </a:p>
        </p:txBody>
      </p:sp>
      <p:sp>
        <p:nvSpPr>
          <p:cNvPr id="178" name="The dense keyword instructs the browser to fill in the grid as densely as possible, allowing items to appear out of order."/>
          <p:cNvSpPr txBox="1"/>
          <p:nvPr/>
        </p:nvSpPr>
        <p:spPr>
          <a:xfrm>
            <a:off x="2412118" y="3002001"/>
            <a:ext cx="8251181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>
              <a:spcBef>
                <a:spcPts val="1800"/>
              </a:spcBef>
              <a:defRPr sz="3000">
                <a:solidFill>
                  <a:srgbClr val="53585F"/>
                </a:solidFill>
              </a:defRPr>
            </a:pPr>
            <a:r>
              <a:rPr sz="2250" dirty="0"/>
              <a:t>The </a:t>
            </a:r>
            <a:r>
              <a:rPr sz="2250" b="1" dirty="0">
                <a:latin typeface="Courier"/>
                <a:ea typeface="Courier"/>
                <a:cs typeface="Courier"/>
                <a:sym typeface="Courier"/>
              </a:rPr>
              <a:t>dense</a:t>
            </a:r>
            <a:r>
              <a:rPr sz="2250" dirty="0"/>
              <a:t> keyword instructs the browser to fill in the grid as densely as possible, allowing items to appear out of order.</a:t>
            </a:r>
          </a:p>
        </p:txBody>
      </p:sp>
      <p:pic>
        <p:nvPicPr>
          <p:cNvPr id="179" name="lwd5_1643_dense.png" descr="lwd5_1643_den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703" y="3931666"/>
            <a:ext cx="4693396" cy="39725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he Grid Property (Revisited)"/>
          <p:cNvSpPr txBox="1">
            <a:spLocks noGrp="1"/>
          </p:cNvSpPr>
          <p:nvPr>
            <p:ph type="title"/>
          </p:nvPr>
        </p:nvSpPr>
        <p:spPr>
          <a:xfrm>
            <a:off x="2339976" y="1552575"/>
            <a:ext cx="8324850" cy="1468339"/>
          </a:xfrm>
          <a:prstGeom prst="rect">
            <a:avLst/>
          </a:prstGeom>
        </p:spPr>
        <p:txBody>
          <a:bodyPr/>
          <a:lstStyle/>
          <a:p>
            <a:r>
              <a:t>The Grid Property (Revisited)</a:t>
            </a:r>
          </a:p>
        </p:txBody>
      </p:sp>
      <p:sp>
        <p:nvSpPr>
          <p:cNvPr id="182" name="Use the auto-flow keyword in the shorthand grid property to indicate that the rows or columns should be generated automatically.…"/>
          <p:cNvSpPr txBox="1">
            <a:spLocks noGrp="1"/>
          </p:cNvSpPr>
          <p:nvPr>
            <p:ph type="body" idx="1"/>
          </p:nvPr>
        </p:nvSpPr>
        <p:spPr>
          <a:xfrm>
            <a:off x="2339976" y="3181350"/>
            <a:ext cx="8324850" cy="470535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 defTabSz="407477">
              <a:spcBef>
                <a:spcPts val="2925"/>
              </a:spcBef>
              <a:buNone/>
              <a:defRPr sz="2790"/>
            </a:pPr>
            <a:r>
              <a:rPr dirty="0"/>
              <a:t>Use the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auto-flow</a:t>
            </a:r>
            <a:r>
              <a:rPr dirty="0"/>
              <a:t> keyword in the shorthand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grid</a:t>
            </a:r>
            <a:r>
              <a:rPr dirty="0"/>
              <a:t> property to indicate that the rows or columns should be generated automatically.</a:t>
            </a:r>
          </a:p>
          <a:p>
            <a:pPr marL="0" indent="0" defTabSz="407477">
              <a:spcBef>
                <a:spcPts val="2925"/>
              </a:spcBef>
              <a:buNone/>
              <a:defRPr sz="2790"/>
            </a:pPr>
            <a:r>
              <a:rPr b="1" dirty="0">
                <a:latin typeface="+mj-lt"/>
                <a:ea typeface="+mj-ea"/>
                <a:cs typeface="+mj-cs"/>
                <a:sym typeface="Helvetica"/>
              </a:rPr>
              <a:t>Example:</a:t>
            </a:r>
            <a:br>
              <a:rPr dirty="0"/>
            </a:br>
            <a:r>
              <a:rPr dirty="0"/>
              <a:t>Columns are established explicitly, but the rows generate automatically. </a:t>
            </a:r>
            <a:r>
              <a:rPr i="1" dirty="0"/>
              <a:t>(Remember, row information goes before the slash.)</a:t>
            </a:r>
          </a:p>
          <a:p>
            <a:pPr marL="0" indent="0" algn="ctr" defTabSz="407477">
              <a:spcBef>
                <a:spcPts val="2925"/>
              </a:spcBef>
              <a:buNone/>
              <a:defRPr sz="279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grid: </a:t>
            </a:r>
            <a:r>
              <a:rPr b="1" dirty="0">
                <a:solidFill>
                  <a:schemeClr val="accent1">
                    <a:lumMod val="75000"/>
                  </a:schemeClr>
                </a:solidFill>
              </a:rPr>
              <a:t>auto-flow</a:t>
            </a:r>
            <a:r>
              <a:rPr dirty="0"/>
              <a:t> 200px / repeat(3, 1fr);</a:t>
            </a:r>
          </a:p>
          <a:p>
            <a:pPr marL="0" indent="0" defTabSz="407477">
              <a:spcBef>
                <a:spcPts val="2925"/>
              </a:spcBef>
              <a:buNone/>
              <a:defRPr sz="2790"/>
            </a:pPr>
            <a:r>
              <a:rPr dirty="0"/>
              <a:t>Because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auto-flow</a:t>
            </a:r>
            <a:r>
              <a:rPr dirty="0"/>
              <a:t> is included with row information,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grid-auto-flow</a:t>
            </a:r>
            <a:r>
              <a:rPr dirty="0"/>
              <a:t> is set to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row</a:t>
            </a:r>
            <a:r>
              <a:rPr dirty="0"/>
              <a:t>.</a:t>
            </a:r>
            <a:endParaRPr dirty="0"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pacing Between Tracks"/>
          <p:cNvSpPr txBox="1">
            <a:spLocks noGrp="1"/>
          </p:cNvSpPr>
          <p:nvPr>
            <p:ph type="title"/>
          </p:nvPr>
        </p:nvSpPr>
        <p:spPr>
          <a:xfrm>
            <a:off x="2339976" y="1552575"/>
            <a:ext cx="8324850" cy="1277169"/>
          </a:xfrm>
          <a:prstGeom prst="rect">
            <a:avLst/>
          </a:prstGeom>
        </p:spPr>
        <p:txBody>
          <a:bodyPr/>
          <a:lstStyle/>
          <a:p>
            <a:r>
              <a:t>Spacing Between Tracks</a:t>
            </a:r>
          </a:p>
        </p:txBody>
      </p:sp>
      <p:sp>
        <p:nvSpPr>
          <p:cNvPr id="185" name="grid-row-gap…"/>
          <p:cNvSpPr txBox="1"/>
          <p:nvPr/>
        </p:nvSpPr>
        <p:spPr>
          <a:xfrm>
            <a:off x="2339976" y="2818731"/>
            <a:ext cx="8324850" cy="4984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>
              <a:defRPr sz="27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025"/>
              <a:t>grid-row-gap</a:t>
            </a:r>
          </a:p>
          <a:p>
            <a:pPr>
              <a:defRPr sz="27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025"/>
              <a:t>grid-column-gap</a:t>
            </a:r>
          </a:p>
          <a:p>
            <a:pPr>
              <a:spcBef>
                <a:spcPts val="1800"/>
              </a:spcBef>
              <a:defRPr sz="2700">
                <a:solidFill>
                  <a:srgbClr val="53585F"/>
                </a:solidFill>
              </a:defRPr>
            </a:pPr>
            <a:r>
              <a:rPr sz="2025" b="1">
                <a:latin typeface="+mj-lt"/>
                <a:ea typeface="+mj-ea"/>
                <a:cs typeface="+mj-cs"/>
                <a:sym typeface="Helvetica"/>
              </a:rPr>
              <a:t>Values:</a:t>
            </a:r>
            <a:r>
              <a:rPr sz="2025"/>
              <a:t> </a:t>
            </a:r>
            <a:r>
              <a:rPr sz="2025" i="1">
                <a:latin typeface="+mj-lt"/>
                <a:ea typeface="+mj-ea"/>
                <a:cs typeface="+mj-cs"/>
                <a:sym typeface="Helvetica"/>
              </a:rPr>
              <a:t>L</a:t>
            </a:r>
            <a:r>
              <a:rPr sz="2025" i="1"/>
              <a:t>ength (must not be negative)</a:t>
            </a:r>
          </a:p>
          <a:p>
            <a:pPr>
              <a:spcBef>
                <a:spcPts val="3150"/>
              </a:spcBef>
              <a:defRPr sz="27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025"/>
              <a:t>grid-gap</a:t>
            </a:r>
          </a:p>
          <a:p>
            <a:pPr>
              <a:spcBef>
                <a:spcPts val="1800"/>
              </a:spcBef>
              <a:defRPr sz="3000">
                <a:solidFill>
                  <a:srgbClr val="53585F"/>
                </a:solidFill>
              </a:defRPr>
            </a:pPr>
            <a:r>
              <a:rPr sz="2025" b="1">
                <a:latin typeface="+mj-lt"/>
                <a:ea typeface="+mj-ea"/>
                <a:cs typeface="+mj-cs"/>
                <a:sym typeface="Helvetica"/>
              </a:rPr>
              <a:t>Values:</a:t>
            </a:r>
            <a:r>
              <a:rPr sz="2025"/>
              <a:t> </a:t>
            </a:r>
            <a:r>
              <a:rPr sz="2025" i="1">
                <a:latin typeface="Courier"/>
                <a:ea typeface="Courier"/>
                <a:cs typeface="Courier"/>
                <a:sym typeface="Courier"/>
              </a:rPr>
              <a:t>grid-row-gap grid-column-gap</a:t>
            </a:r>
            <a:r>
              <a:rPr sz="2250" i="1">
                <a:latin typeface="Courier"/>
                <a:ea typeface="Courier"/>
                <a:cs typeface="Courier"/>
                <a:sym typeface="Courier"/>
              </a:rPr>
              <a:t> </a:t>
            </a:r>
          </a:p>
          <a:p>
            <a:pPr>
              <a:spcBef>
                <a:spcPts val="1800"/>
              </a:spcBef>
              <a:defRPr sz="3000">
                <a:solidFill>
                  <a:srgbClr val="53585F"/>
                </a:solidFill>
              </a:defRPr>
            </a:pPr>
            <a:r>
              <a:rPr sz="2250">
                <a:latin typeface="+mj-lt"/>
                <a:ea typeface="+mj-ea"/>
                <a:cs typeface="+mj-cs"/>
                <a:sym typeface="Helvetica"/>
              </a:rPr>
              <a:t>Adds space between the row and/or columns tracks of the grid</a:t>
            </a:r>
          </a:p>
          <a:p>
            <a:pPr>
              <a:spcBef>
                <a:spcPts val="5400"/>
              </a:spcBef>
              <a:defRPr sz="2700">
                <a:solidFill>
                  <a:srgbClr val="53585F"/>
                </a:solidFill>
              </a:defRPr>
            </a:pPr>
            <a:r>
              <a:rPr sz="2025">
                <a:solidFill>
                  <a:schemeClr val="accent4"/>
                </a:solidFill>
                <a:latin typeface="+mj-lt"/>
                <a:ea typeface="+mj-ea"/>
                <a:cs typeface="+mj-cs"/>
                <a:sym typeface="Helvetica"/>
              </a:rPr>
              <a:t>NOTE: </a:t>
            </a:r>
            <a:r>
              <a:rPr sz="2025">
                <a:latin typeface="+mj-lt"/>
                <a:ea typeface="+mj-ea"/>
                <a:cs typeface="+mj-cs"/>
                <a:sym typeface="Helvetica"/>
              </a:rPr>
              <a:t>These property names will be changing to </a:t>
            </a:r>
            <a:r>
              <a:rPr sz="2025">
                <a:latin typeface="Courier"/>
                <a:ea typeface="Courier"/>
                <a:cs typeface="Courier"/>
                <a:sym typeface="Courier"/>
              </a:rPr>
              <a:t>row-gap</a:t>
            </a:r>
            <a:r>
              <a:rPr sz="2025">
                <a:latin typeface="+mj-lt"/>
                <a:ea typeface="+mj-ea"/>
                <a:cs typeface="+mj-cs"/>
                <a:sym typeface="Helvetica"/>
              </a:rPr>
              <a:t>, </a:t>
            </a:r>
            <a:r>
              <a:rPr sz="2025">
                <a:latin typeface="Courier"/>
                <a:ea typeface="Courier"/>
                <a:cs typeface="Courier"/>
                <a:sym typeface="Courier"/>
              </a:rPr>
              <a:t>column-gap</a:t>
            </a:r>
            <a:r>
              <a:rPr sz="2025">
                <a:latin typeface="+mj-lt"/>
                <a:ea typeface="+mj-ea"/>
                <a:cs typeface="+mj-cs"/>
                <a:sym typeface="Helvetica"/>
              </a:rPr>
              <a:t>, and </a:t>
            </a:r>
            <a:r>
              <a:rPr sz="2025">
                <a:latin typeface="Courier"/>
                <a:ea typeface="Courier"/>
                <a:cs typeface="Courier"/>
                <a:sym typeface="Courier"/>
              </a:rPr>
              <a:t>gap</a:t>
            </a:r>
            <a:r>
              <a:rPr sz="2025">
                <a:latin typeface="+mj-lt"/>
                <a:ea typeface="+mj-ea"/>
                <a:cs typeface="+mj-cs"/>
                <a:sym typeface="Helvetica"/>
              </a:rPr>
              <a:t>, but the new names are not yet supported.</a:t>
            </a:r>
          </a:p>
        </p:txBody>
      </p:sp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pace Between Tracks (cont’d)"/>
          <p:cNvSpPr txBox="1">
            <a:spLocks noGrp="1"/>
          </p:cNvSpPr>
          <p:nvPr>
            <p:ph type="title"/>
          </p:nvPr>
        </p:nvSpPr>
        <p:spPr>
          <a:xfrm>
            <a:off x="2339976" y="1552575"/>
            <a:ext cx="8324850" cy="763153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Space Between Tracks (cont’d)</a:t>
            </a:r>
          </a:p>
        </p:txBody>
      </p:sp>
      <p:sp>
        <p:nvSpPr>
          <p:cNvPr id="188" name="If you want equal space between all tracks in a grid, use a gap instead of creating additional spacing tracks:…"/>
          <p:cNvSpPr txBox="1">
            <a:spLocks noGrp="1"/>
          </p:cNvSpPr>
          <p:nvPr>
            <p:ph type="body" idx="1"/>
          </p:nvPr>
        </p:nvSpPr>
        <p:spPr>
          <a:xfrm>
            <a:off x="2375284" y="2351038"/>
            <a:ext cx="8324851" cy="4714876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800"/>
              </a:spcBef>
              <a:buNone/>
            </a:pPr>
            <a:r>
              <a:t>If you want equal space between all tracks in a grid, use a gap instead of creating additional spacing tracks: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marL="0" indent="0" algn="ctr">
              <a:spcBef>
                <a:spcPts val="1800"/>
              </a:spcBef>
              <a:buNone/>
              <a:defRPr b="1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grid-gap: </a:t>
            </a:r>
            <a:r>
              <a:rPr b="0">
                <a:solidFill>
                  <a:srgbClr val="000000"/>
                </a:solidFill>
              </a:rPr>
              <a:t>20px 50px;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marL="0" indent="0" algn="ctr">
              <a:spcBef>
                <a:spcPts val="1500"/>
              </a:spcBef>
              <a:buNone/>
              <a:defRPr sz="2700" i="1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latin typeface="+mn-lt"/>
                <a:ea typeface="+mn-ea"/>
                <a:cs typeface="+mn-cs"/>
                <a:sym typeface="Helvetica Light"/>
              </a:rPr>
              <a:t>(Adds 20px space between rows and 50px between columns)</a:t>
            </a:r>
          </a:p>
        </p:txBody>
      </p:sp>
      <p:pic>
        <p:nvPicPr>
          <p:cNvPr id="189" name="lwd5_1644_gap.png" descr="lwd5_1644_g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350" y="4349688"/>
            <a:ext cx="5418102" cy="36346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Item Align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Item Alignment</a:t>
            </a:r>
          </a:p>
        </p:txBody>
      </p:sp>
      <p:sp>
        <p:nvSpPr>
          <p:cNvPr id="192" name="justify-self…"/>
          <p:cNvSpPr txBox="1">
            <a:spLocks noGrp="1"/>
          </p:cNvSpPr>
          <p:nvPr>
            <p:ph type="body" idx="1"/>
          </p:nvPr>
        </p:nvSpPr>
        <p:spPr>
          <a:xfrm>
            <a:off x="2339976" y="2954982"/>
            <a:ext cx="8324850" cy="4931718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  <a:defRPr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justify-self</a:t>
            </a:r>
          </a:p>
          <a:p>
            <a:pPr marL="0" indent="0" algn="ctr">
              <a:spcBef>
                <a:spcPts val="0"/>
              </a:spcBef>
              <a:buNone/>
              <a:defRPr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align-self</a:t>
            </a:r>
          </a:p>
          <a:p>
            <a:pPr marL="0" indent="0">
              <a:buNone/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Values:</a:t>
            </a: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start</a:t>
            </a:r>
            <a:r>
              <a:t>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end</a:t>
            </a:r>
            <a:r>
              <a:t>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center</a:t>
            </a:r>
            <a:r>
              <a:t>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left</a:t>
            </a:r>
            <a:r>
              <a:t>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right</a:t>
            </a:r>
            <a:r>
              <a:t>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self-start</a:t>
            </a:r>
            <a:r>
              <a:t>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self-end</a:t>
            </a:r>
            <a:r>
              <a:t>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stretch</a:t>
            </a:r>
            <a:r>
              <a:t>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normal</a:t>
            </a:r>
            <a:r>
              <a:t>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auto</a:t>
            </a:r>
          </a:p>
          <a:p>
            <a:pPr marL="0" indent="0">
              <a:buNone/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When an item element doesn’t fill its grid cell</a:t>
            </a:r>
            <a:r>
              <a:t>, you can specify how it should be aligned within the cell.</a:t>
            </a:r>
          </a:p>
          <a:p>
            <a:pPr marL="0" indent="0">
              <a:buNone/>
            </a:pPr>
            <a:r>
              <a:rPr b="1">
                <a:latin typeface="Courier"/>
                <a:ea typeface="Courier"/>
                <a:cs typeface="Courier"/>
                <a:sym typeface="Courier"/>
              </a:rPr>
              <a:t>justify-self</a:t>
            </a:r>
            <a:r>
              <a:t> aligns on the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inline</a:t>
            </a:r>
            <a:r>
              <a:t> axis (horizontal for L-to-R languages).</a:t>
            </a:r>
          </a:p>
          <a:p>
            <a:pPr marL="0" indent="0">
              <a:buNone/>
            </a:pPr>
            <a:r>
              <a:rPr b="1">
                <a:latin typeface="Courier"/>
                <a:ea typeface="Courier"/>
                <a:cs typeface="Courier"/>
                <a:sym typeface="Courier"/>
              </a:rPr>
              <a:t>align-self</a:t>
            </a:r>
            <a:r>
              <a:t> aligns on the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block</a:t>
            </a:r>
            <a:r>
              <a:t> (vertical) axis.</a:t>
            </a:r>
          </a:p>
        </p:txBody>
      </p:sp>
    </p:spTree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Item Alignment (cont’d)"/>
          <p:cNvSpPr txBox="1">
            <a:spLocks noGrp="1"/>
          </p:cNvSpPr>
          <p:nvPr>
            <p:ph type="title"/>
          </p:nvPr>
        </p:nvSpPr>
        <p:spPr>
          <a:xfrm>
            <a:off x="2339976" y="1552575"/>
            <a:ext cx="8324850" cy="774986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Item Alignment (cont’d)</a:t>
            </a:r>
          </a:p>
        </p:txBody>
      </p:sp>
      <p:pic>
        <p:nvPicPr>
          <p:cNvPr id="195" name="lwd5_1645_self.png" descr="lwd5_1645_sel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0" y="2487999"/>
            <a:ext cx="7620000" cy="4305300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NOTE: These properties are applied to the individual grid item element."/>
          <p:cNvSpPr txBox="1"/>
          <p:nvPr/>
        </p:nvSpPr>
        <p:spPr>
          <a:xfrm>
            <a:off x="1873442" y="7229810"/>
            <a:ext cx="8404032" cy="423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3000">
                <a:solidFill>
                  <a:srgbClr val="53585F"/>
                </a:solidFill>
              </a:defRPr>
            </a:pPr>
            <a:r>
              <a:rPr sz="2250">
                <a:solidFill>
                  <a:schemeClr val="accent4"/>
                </a:solidFill>
              </a:rPr>
              <a:t>NOTE:</a:t>
            </a:r>
            <a:r>
              <a:rPr sz="2250"/>
              <a:t> These properties are applied to the individual </a:t>
            </a:r>
            <a:r>
              <a:rPr sz="2250" b="1">
                <a:latin typeface="+mj-lt"/>
                <a:ea typeface="+mj-ea"/>
                <a:cs typeface="+mj-cs"/>
                <a:sym typeface="Helvetica"/>
              </a:rPr>
              <a:t>grid item</a:t>
            </a:r>
            <a:r>
              <a:rPr sz="2250"/>
              <a:t> element.</a:t>
            </a:r>
          </a:p>
        </p:txBody>
      </p:sp>
    </p:spTree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Aligning All the Ite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Aligning All the Items</a:t>
            </a:r>
          </a:p>
        </p:txBody>
      </p:sp>
      <p:sp>
        <p:nvSpPr>
          <p:cNvPr id="199" name="justify-items…"/>
          <p:cNvSpPr txBox="1">
            <a:spLocks noGrp="1"/>
          </p:cNvSpPr>
          <p:nvPr>
            <p:ph type="body" idx="1"/>
          </p:nvPr>
        </p:nvSpPr>
        <p:spPr>
          <a:xfrm>
            <a:off x="2339976" y="2954982"/>
            <a:ext cx="8324850" cy="4931718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  <a:defRPr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justify-items</a:t>
            </a:r>
          </a:p>
          <a:p>
            <a:pPr marL="0" indent="0" algn="ctr">
              <a:spcBef>
                <a:spcPts val="0"/>
              </a:spcBef>
              <a:buNone/>
              <a:defRPr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align-items</a:t>
            </a:r>
          </a:p>
          <a:p>
            <a:pPr marL="0" indent="0">
              <a:buNone/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Values:</a:t>
            </a: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start</a:t>
            </a:r>
            <a:r>
              <a:t>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end</a:t>
            </a:r>
            <a:r>
              <a:t>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center</a:t>
            </a:r>
            <a:r>
              <a:t>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left</a:t>
            </a:r>
            <a:r>
              <a:t>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right</a:t>
            </a:r>
            <a:r>
              <a:t>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self-start</a:t>
            </a:r>
            <a:r>
              <a:t>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self-end</a:t>
            </a:r>
            <a:r>
              <a:t>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stretch</a:t>
            </a:r>
            <a:r>
              <a:t>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normal</a:t>
            </a:r>
            <a:r>
              <a:t>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auto</a:t>
            </a:r>
          </a:p>
          <a:p>
            <a:pPr marL="0" indent="0">
              <a:buNone/>
            </a:pPr>
            <a:r>
              <a:t>These properties align items in their cells all at once. They are applied to the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grid container</a:t>
            </a:r>
            <a:r>
              <a:t>.</a:t>
            </a:r>
          </a:p>
          <a:p>
            <a:pPr marL="0" indent="0">
              <a:buNone/>
            </a:pPr>
            <a:r>
              <a:rPr b="1">
                <a:latin typeface="Courier"/>
                <a:ea typeface="Courier"/>
                <a:cs typeface="Courier"/>
                <a:sym typeface="Courier"/>
              </a:rPr>
              <a:t>justify-items</a:t>
            </a:r>
            <a:r>
              <a:t> aligns on the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inline</a:t>
            </a:r>
            <a:r>
              <a:t> axis.</a:t>
            </a:r>
          </a:p>
          <a:p>
            <a:pPr marL="0" indent="0">
              <a:buNone/>
            </a:pPr>
            <a:r>
              <a:rPr b="1">
                <a:latin typeface="Courier"/>
                <a:ea typeface="Courier"/>
                <a:cs typeface="Courier"/>
                <a:sym typeface="Courier"/>
              </a:rPr>
              <a:t>align-items</a:t>
            </a:r>
            <a:r>
              <a:t> aligns on the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block</a:t>
            </a:r>
            <a:r>
              <a:t> (vertical) axis.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orthand padding Property (cont’d)"/>
          <p:cNvSpPr txBox="1">
            <a:spLocks noGrp="1"/>
          </p:cNvSpPr>
          <p:nvPr>
            <p:ph type="title"/>
          </p:nvPr>
        </p:nvSpPr>
        <p:spPr>
          <a:xfrm>
            <a:off x="2339976" y="1552576"/>
            <a:ext cx="8324850" cy="73346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Shorthand padding Property (cont’d)</a:t>
            </a:r>
          </a:p>
        </p:txBody>
      </p:sp>
      <p:sp>
        <p:nvSpPr>
          <p:cNvPr id="121" name="If the left and right sides are the same, you can omit the last value, and the second value will be applied on both the left and right sides:…"/>
          <p:cNvSpPr txBox="1">
            <a:spLocks noGrp="1"/>
          </p:cNvSpPr>
          <p:nvPr>
            <p:ph type="body" idx="1"/>
          </p:nvPr>
        </p:nvSpPr>
        <p:spPr>
          <a:xfrm>
            <a:off x="2339976" y="3176588"/>
            <a:ext cx="8324850" cy="4714875"/>
          </a:xfrm>
          <a:prstGeom prst="rect">
            <a:avLst/>
          </a:prstGeom>
        </p:spPr>
        <p:txBody>
          <a:bodyPr anchor="t"/>
          <a:lstStyle/>
          <a:p>
            <a:pPr marL="0" indent="0">
              <a:buNone/>
              <a:defRPr sz="3000"/>
            </a:pPr>
            <a:r>
              <a:rPr dirty="0"/>
              <a:t>If the left and right sides are the same, you can omit the last value, and the second value will be applied on both the left and right sides:</a:t>
            </a:r>
          </a:p>
          <a:p>
            <a:pPr marL="0" indent="0" algn="ctr">
              <a:buNone/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padding: </a:t>
            </a:r>
            <a:r>
              <a:rPr i="1" dirty="0"/>
              <a:t>top</a:t>
            </a:r>
            <a:r>
              <a:rPr dirty="0"/>
              <a:t> </a:t>
            </a:r>
            <a:r>
              <a:rPr i="1" dirty="0" err="1"/>
              <a:t>right+left</a:t>
            </a:r>
            <a:r>
              <a:rPr dirty="0"/>
              <a:t> </a:t>
            </a:r>
            <a:r>
              <a:rPr i="1" dirty="0"/>
              <a:t>bottom;</a:t>
            </a:r>
          </a:p>
          <a:p>
            <a:pPr marL="0" indent="0" algn="ctr">
              <a:buNone/>
              <a:defRPr sz="3000" b="1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chemeClr val="accent1">
                    <a:lumMod val="75000"/>
                  </a:schemeClr>
                </a:solidFill>
              </a:rPr>
              <a:t>padding: 2em 4em 2em;</a:t>
            </a:r>
          </a:p>
          <a:p>
            <a:pPr marL="0" indent="0" algn="ctr">
              <a:spcBef>
                <a:spcPts val="1875"/>
              </a:spcBef>
              <a:buNone/>
              <a:defRPr sz="3000" i="1">
                <a:solidFill>
                  <a:srgbClr val="A6AAA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(this shorthand produces the same result as the examples on the two previous slides)</a:t>
            </a:r>
          </a:p>
        </p:txBody>
      </p:sp>
    </p:spTree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rack Align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Track Alignment</a:t>
            </a:r>
          </a:p>
        </p:txBody>
      </p:sp>
      <p:sp>
        <p:nvSpPr>
          <p:cNvPr id="202" name="justify-content…"/>
          <p:cNvSpPr txBox="1">
            <a:spLocks noGrp="1"/>
          </p:cNvSpPr>
          <p:nvPr>
            <p:ph type="body" idx="1"/>
          </p:nvPr>
        </p:nvSpPr>
        <p:spPr>
          <a:xfrm>
            <a:off x="2339976" y="2954982"/>
            <a:ext cx="8324850" cy="493171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algn="ctr">
              <a:buNone/>
              <a:defRPr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justify-content</a:t>
            </a:r>
          </a:p>
          <a:p>
            <a:pPr marL="0" indent="0" algn="ctr">
              <a:spcBef>
                <a:spcPts val="0"/>
              </a:spcBef>
              <a:buNone/>
              <a:defRPr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align-content</a:t>
            </a:r>
          </a:p>
          <a:p>
            <a:pPr marL="0" indent="0">
              <a:buNone/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Values:</a:t>
            </a: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start</a:t>
            </a:r>
            <a:r>
              <a:t>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end</a:t>
            </a:r>
            <a:r>
              <a:t>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center</a:t>
            </a:r>
            <a:r>
              <a:t>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left</a:t>
            </a:r>
            <a:r>
              <a:t>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right</a:t>
            </a:r>
            <a:r>
              <a:t>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stretch</a:t>
            </a:r>
            <a:r>
              <a:t>, </a:t>
            </a:r>
            <a:br/>
            <a:r>
              <a:rPr>
                <a:latin typeface="Courier"/>
                <a:ea typeface="Courier"/>
                <a:cs typeface="Courier"/>
                <a:sym typeface="Courier"/>
              </a:rPr>
              <a:t>space-around</a:t>
            </a:r>
            <a:r>
              <a:t>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space-between</a:t>
            </a:r>
            <a:r>
              <a:t>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space-evenly</a:t>
            </a:r>
          </a:p>
          <a:p>
            <a:pPr marL="0" indent="0">
              <a:buNone/>
            </a:pPr>
            <a:r>
              <a:t>When the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grid tracks do not fill the entire container</a:t>
            </a:r>
            <a:r>
              <a:t>, you can specify how tracks align. </a:t>
            </a:r>
          </a:p>
          <a:p>
            <a:pPr marL="0" indent="0">
              <a:buNone/>
            </a:pPr>
            <a:r>
              <a:rPr b="1">
                <a:latin typeface="Courier"/>
                <a:ea typeface="Courier"/>
                <a:cs typeface="Courier"/>
                <a:sym typeface="Courier"/>
              </a:rPr>
              <a:t>justify-content</a:t>
            </a:r>
            <a:r>
              <a:t> aligns on the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inline</a:t>
            </a:r>
            <a:r>
              <a:t> axis (horizontal for L-to-R languages).</a:t>
            </a:r>
          </a:p>
          <a:p>
            <a:pPr marL="0" indent="0">
              <a:buNone/>
            </a:pPr>
            <a:r>
              <a:rPr b="1">
                <a:latin typeface="Courier"/>
                <a:ea typeface="Courier"/>
                <a:cs typeface="Courier"/>
                <a:sym typeface="Courier"/>
              </a:rPr>
              <a:t>align-content</a:t>
            </a:r>
            <a:r>
              <a:t> aligns on the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block</a:t>
            </a:r>
            <a:r>
              <a:t> (vertical) axis.</a:t>
            </a:r>
          </a:p>
        </p:txBody>
      </p:sp>
    </p:spTree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rack Alignment (cont’d)"/>
          <p:cNvSpPr txBox="1">
            <a:spLocks noGrp="1"/>
          </p:cNvSpPr>
          <p:nvPr>
            <p:ph type="title"/>
          </p:nvPr>
        </p:nvSpPr>
        <p:spPr>
          <a:xfrm>
            <a:off x="2375284" y="1963489"/>
            <a:ext cx="8324851" cy="797423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Track Alignment (cont’d)</a:t>
            </a:r>
          </a:p>
        </p:txBody>
      </p:sp>
      <p:pic>
        <p:nvPicPr>
          <p:cNvPr id="205" name="lwd5_1646_content.png" descr="lwd5_1646_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3351692"/>
            <a:ext cx="9753600" cy="3050217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NOTE: These properties are applied to the grid container."/>
          <p:cNvSpPr txBox="1"/>
          <p:nvPr/>
        </p:nvSpPr>
        <p:spPr>
          <a:xfrm>
            <a:off x="2720855" y="7106538"/>
            <a:ext cx="6719725" cy="423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3000">
                <a:solidFill>
                  <a:srgbClr val="53585F"/>
                </a:solidFill>
              </a:defRPr>
            </a:pPr>
            <a:r>
              <a:rPr sz="2250">
                <a:solidFill>
                  <a:schemeClr val="accent4"/>
                </a:solidFill>
              </a:rPr>
              <a:t>NOTE:</a:t>
            </a:r>
            <a:r>
              <a:rPr sz="2250"/>
              <a:t> These properties are applied to the </a:t>
            </a:r>
            <a:r>
              <a:rPr sz="2250" b="1">
                <a:latin typeface="+mj-lt"/>
                <a:ea typeface="+mj-ea"/>
                <a:cs typeface="+mj-cs"/>
                <a:sym typeface="Helvetica"/>
              </a:rPr>
              <a:t>grid container</a:t>
            </a:r>
            <a:r>
              <a:rPr sz="2250"/>
              <a:t>.</a:t>
            </a:r>
          </a:p>
        </p:txBody>
      </p:sp>
    </p:spTree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rid Property Review"/>
          <p:cNvSpPr txBox="1">
            <a:spLocks noGrp="1"/>
          </p:cNvSpPr>
          <p:nvPr>
            <p:ph type="title"/>
          </p:nvPr>
        </p:nvSpPr>
        <p:spPr>
          <a:xfrm>
            <a:off x="2339976" y="1657351"/>
            <a:ext cx="8324850" cy="1006116"/>
          </a:xfrm>
          <a:prstGeom prst="rect">
            <a:avLst/>
          </a:prstGeom>
        </p:spPr>
        <p:txBody>
          <a:bodyPr/>
          <a:lstStyle/>
          <a:p>
            <a:r>
              <a:t>Grid Property Review</a:t>
            </a:r>
          </a:p>
        </p:txBody>
      </p:sp>
      <p:sp>
        <p:nvSpPr>
          <p:cNvPr id="209" name="Grid container properties…"/>
          <p:cNvSpPr txBox="1">
            <a:spLocks noGrp="1"/>
          </p:cNvSpPr>
          <p:nvPr>
            <p:ph type="body" sz="half" idx="1"/>
          </p:nvPr>
        </p:nvSpPr>
        <p:spPr>
          <a:xfrm>
            <a:off x="2465682" y="2741757"/>
            <a:ext cx="4421834" cy="555895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r>
              <a:rPr sz="1650" dirty="0"/>
              <a:t>Grid container properties</a:t>
            </a:r>
          </a:p>
          <a:p>
            <a:pPr marL="342898" marR="342898" indent="-171450" defTabSz="342898">
              <a:lnSpc>
                <a:spcPct val="110000"/>
              </a:lnSpc>
              <a:spcBef>
                <a:spcPts val="1200"/>
              </a:spcBef>
              <a:buNone/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50" dirty="0"/>
              <a:t>display: grid | inline-grid</a:t>
            </a:r>
          </a:p>
          <a:p>
            <a:pPr marL="342898" marR="342898" indent="-171450" defTabSz="342898">
              <a:lnSpc>
                <a:spcPct val="110000"/>
              </a:lnSpc>
              <a:spcBef>
                <a:spcPts val="225"/>
              </a:spcBef>
              <a:buNone/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50" dirty="0"/>
              <a:t>grid</a:t>
            </a:r>
          </a:p>
          <a:p>
            <a:pPr marL="342898" marR="342898" indent="-171450" defTabSz="342898">
              <a:lnSpc>
                <a:spcPct val="110000"/>
              </a:lnSpc>
              <a:spcBef>
                <a:spcPts val="225"/>
              </a:spcBef>
              <a:buNone/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50" dirty="0"/>
              <a:t>   grid-template</a:t>
            </a:r>
          </a:p>
          <a:p>
            <a:pPr marL="342898" marR="342898" indent="-171450" defTabSz="342898">
              <a:lnSpc>
                <a:spcPct val="110000"/>
              </a:lnSpc>
              <a:spcBef>
                <a:spcPts val="225"/>
              </a:spcBef>
              <a:buNone/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50" dirty="0"/>
              <a:t>      grid-template-rows</a:t>
            </a:r>
          </a:p>
          <a:p>
            <a:pPr marL="342898" marR="342898" indent="-171450" defTabSz="342898">
              <a:lnSpc>
                <a:spcPct val="110000"/>
              </a:lnSpc>
              <a:spcBef>
                <a:spcPts val="225"/>
              </a:spcBef>
              <a:buNone/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50" dirty="0"/>
              <a:t>      grid-template-columns</a:t>
            </a:r>
          </a:p>
          <a:p>
            <a:pPr marL="342898" marR="342898" indent="-171450" defTabSz="342898">
              <a:lnSpc>
                <a:spcPct val="110000"/>
              </a:lnSpc>
              <a:spcBef>
                <a:spcPts val="225"/>
              </a:spcBef>
              <a:buNone/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50" dirty="0"/>
              <a:t>      grid-template-areas</a:t>
            </a:r>
          </a:p>
          <a:p>
            <a:pPr marL="342898" marR="342898" indent="-171450" defTabSz="342898">
              <a:lnSpc>
                <a:spcPct val="110000"/>
              </a:lnSpc>
              <a:spcBef>
                <a:spcPts val="225"/>
              </a:spcBef>
              <a:buNone/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50" dirty="0"/>
              <a:t>  grid-auto-rows</a:t>
            </a:r>
          </a:p>
          <a:p>
            <a:pPr marL="342898" marR="342898" indent="-171450" defTabSz="342898">
              <a:lnSpc>
                <a:spcPct val="110000"/>
              </a:lnSpc>
              <a:spcBef>
                <a:spcPts val="225"/>
              </a:spcBef>
              <a:buNone/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50" dirty="0"/>
              <a:t>  grid-auto-columns</a:t>
            </a:r>
          </a:p>
          <a:p>
            <a:pPr marL="342898" marR="342898" indent="-171450" defTabSz="342898">
              <a:lnSpc>
                <a:spcPct val="110000"/>
              </a:lnSpc>
              <a:spcBef>
                <a:spcPts val="225"/>
              </a:spcBef>
              <a:buNone/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50" dirty="0"/>
              <a:t>  grid-auto-flow</a:t>
            </a:r>
          </a:p>
          <a:p>
            <a:pPr marL="342898" marR="342898" indent="-171450" defTabSz="342898">
              <a:lnSpc>
                <a:spcPct val="110000"/>
              </a:lnSpc>
              <a:spcBef>
                <a:spcPts val="225"/>
              </a:spcBef>
              <a:buNone/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50" dirty="0"/>
              <a:t>grid-gap</a:t>
            </a:r>
          </a:p>
          <a:p>
            <a:pPr marL="342898" marR="342898" indent="-171450" defTabSz="342898">
              <a:lnSpc>
                <a:spcPct val="110000"/>
              </a:lnSpc>
              <a:spcBef>
                <a:spcPts val="225"/>
              </a:spcBef>
              <a:buNone/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50" dirty="0"/>
              <a:t>  grid-row-gap</a:t>
            </a:r>
          </a:p>
          <a:p>
            <a:pPr marL="342898" marR="342898" indent="-171450" defTabSz="342898">
              <a:lnSpc>
                <a:spcPct val="110000"/>
              </a:lnSpc>
              <a:spcBef>
                <a:spcPts val="225"/>
              </a:spcBef>
              <a:buNone/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50" dirty="0"/>
              <a:t>  grid-column-gap</a:t>
            </a:r>
          </a:p>
          <a:p>
            <a:pPr marL="342898" marR="342898" indent="-171450" defTabSz="342898">
              <a:lnSpc>
                <a:spcPct val="110000"/>
              </a:lnSpc>
              <a:spcBef>
                <a:spcPts val="225"/>
              </a:spcBef>
              <a:buNone/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50" dirty="0"/>
              <a:t>justify-items</a:t>
            </a:r>
          </a:p>
          <a:p>
            <a:pPr marL="342898" marR="342898" indent="-171450" defTabSz="342898">
              <a:lnSpc>
                <a:spcPct val="110000"/>
              </a:lnSpc>
              <a:spcBef>
                <a:spcPts val="225"/>
              </a:spcBef>
              <a:buNone/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50" dirty="0"/>
              <a:t>align-items</a:t>
            </a:r>
          </a:p>
          <a:p>
            <a:pPr marL="342898" marR="342898" indent="-171450" defTabSz="342898">
              <a:lnSpc>
                <a:spcPct val="110000"/>
              </a:lnSpc>
              <a:spcBef>
                <a:spcPts val="225"/>
              </a:spcBef>
              <a:buNone/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50" dirty="0"/>
              <a:t>justify-content</a:t>
            </a:r>
          </a:p>
          <a:p>
            <a:pPr marL="342898" marR="342898" indent="-171450" defTabSz="342898">
              <a:lnSpc>
                <a:spcPct val="110000"/>
              </a:lnSpc>
              <a:spcBef>
                <a:spcPts val="225"/>
              </a:spcBef>
              <a:buNone/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50" dirty="0"/>
              <a:t>align-content</a:t>
            </a:r>
          </a:p>
        </p:txBody>
      </p:sp>
      <p:sp>
        <p:nvSpPr>
          <p:cNvPr id="210" name="Grid item properties…"/>
          <p:cNvSpPr txBox="1"/>
          <p:nvPr/>
        </p:nvSpPr>
        <p:spPr>
          <a:xfrm>
            <a:off x="7056760" y="2663467"/>
            <a:ext cx="3841180" cy="3937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marR="342898" defTabSz="342898">
              <a:lnSpc>
                <a:spcPts val="3000"/>
              </a:lnSpc>
              <a:spcBef>
                <a:spcPts val="675"/>
              </a:spcBef>
              <a:defRPr sz="2400" b="1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sz="1800" dirty="0"/>
              <a:t>Grid item properties</a:t>
            </a:r>
          </a:p>
          <a:p>
            <a:pPr marL="342898" marR="342898" indent="-171450" defTabSz="342898">
              <a:lnSpc>
                <a:spcPct val="110000"/>
              </a:lnSpc>
              <a:spcBef>
                <a:spcPts val="1200"/>
              </a:spcBef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sz="1650" dirty="0"/>
              <a:t>grid-column</a:t>
            </a:r>
          </a:p>
          <a:p>
            <a:pPr marL="342898" marR="342898" indent="-171450" defTabSz="342898">
              <a:lnSpc>
                <a:spcPct val="110000"/>
              </a:lnSpc>
              <a:spcBef>
                <a:spcPts val="225"/>
              </a:spcBef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sz="1650" dirty="0"/>
              <a:t>   grid-column-start</a:t>
            </a:r>
          </a:p>
          <a:p>
            <a:pPr marL="342898" marR="342898" indent="-171450" defTabSz="342898">
              <a:lnSpc>
                <a:spcPct val="110000"/>
              </a:lnSpc>
              <a:spcBef>
                <a:spcPts val="225"/>
              </a:spcBef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sz="1650" dirty="0"/>
              <a:t>   grid-column-end</a:t>
            </a:r>
          </a:p>
          <a:p>
            <a:pPr marL="342898" marR="342898" indent="-171450" defTabSz="342898">
              <a:lnSpc>
                <a:spcPct val="110000"/>
              </a:lnSpc>
              <a:spcBef>
                <a:spcPts val="225"/>
              </a:spcBef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sz="1650" dirty="0"/>
              <a:t>grid-row</a:t>
            </a:r>
          </a:p>
          <a:p>
            <a:pPr marL="342898" marR="342898" indent="-171450" defTabSz="342898">
              <a:lnSpc>
                <a:spcPct val="110000"/>
              </a:lnSpc>
              <a:spcBef>
                <a:spcPts val="225"/>
              </a:spcBef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sz="1650" dirty="0"/>
              <a:t>   grid-row-start</a:t>
            </a:r>
          </a:p>
          <a:p>
            <a:pPr marL="342898" marR="342898" indent="-171450" defTabSz="342898">
              <a:lnSpc>
                <a:spcPct val="110000"/>
              </a:lnSpc>
              <a:spcBef>
                <a:spcPts val="225"/>
              </a:spcBef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sz="1650" dirty="0"/>
              <a:t>   grid-row-end</a:t>
            </a:r>
          </a:p>
          <a:p>
            <a:pPr marL="342898" marR="342898" indent="-171450" defTabSz="342898">
              <a:lnSpc>
                <a:spcPct val="110000"/>
              </a:lnSpc>
              <a:spcBef>
                <a:spcPts val="225"/>
              </a:spcBef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sz="1650" dirty="0"/>
              <a:t>grid-area  </a:t>
            </a:r>
          </a:p>
          <a:p>
            <a:pPr marL="342898" marR="342898" indent="-171450" defTabSz="342898">
              <a:lnSpc>
                <a:spcPct val="110000"/>
              </a:lnSpc>
              <a:spcBef>
                <a:spcPts val="225"/>
              </a:spcBef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sz="1650" dirty="0"/>
              <a:t>justify-self</a:t>
            </a:r>
          </a:p>
          <a:p>
            <a:pPr marL="342898" marR="342898" indent="-171450" defTabSz="342898">
              <a:lnSpc>
                <a:spcPct val="110000"/>
              </a:lnSpc>
              <a:spcBef>
                <a:spcPts val="225"/>
              </a:spcBef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sz="1650" dirty="0"/>
              <a:t>align-self</a:t>
            </a:r>
          </a:p>
          <a:p>
            <a:pPr marL="342898" marR="342898" indent="-171450" defTabSz="342898">
              <a:lnSpc>
                <a:spcPct val="110000"/>
              </a:lnSpc>
              <a:spcBef>
                <a:spcPts val="225"/>
              </a:spcBef>
              <a:defRPr sz="2200">
                <a:latin typeface="Myriad Pro Light"/>
                <a:ea typeface="Myriad Pro Light"/>
                <a:cs typeface="Myriad Pro Light"/>
                <a:sym typeface="Myriad Pro Light"/>
              </a:defRPr>
            </a:pPr>
            <a:r>
              <a:rPr sz="1650" dirty="0">
                <a:latin typeface="Courier"/>
                <a:ea typeface="Courier"/>
                <a:cs typeface="Courier"/>
                <a:sym typeface="Courier"/>
              </a:rPr>
              <a:t>order</a:t>
            </a:r>
            <a:r>
              <a:rPr sz="1650" dirty="0"/>
              <a:t> </a:t>
            </a:r>
            <a:r>
              <a:rPr sz="1650" dirty="0">
                <a:sym typeface="Helvetica Light"/>
              </a:rPr>
              <a:t>(not part of Grid Module)</a:t>
            </a:r>
          </a:p>
          <a:p>
            <a:pPr marL="342898" marR="342898" indent="-171450" defTabSz="342898">
              <a:lnSpc>
                <a:spcPct val="110000"/>
              </a:lnSpc>
              <a:spcBef>
                <a:spcPts val="225"/>
              </a:spcBef>
              <a:defRPr sz="2200">
                <a:latin typeface="Myriad Pro Light"/>
                <a:ea typeface="Myriad Pro Light"/>
                <a:cs typeface="Myriad Pro Light"/>
                <a:sym typeface="Myriad Pro Light"/>
              </a:defRPr>
            </a:pPr>
            <a:r>
              <a:rPr sz="1650" dirty="0">
                <a:latin typeface="Courier"/>
                <a:ea typeface="Courier"/>
                <a:cs typeface="Courier"/>
                <a:sym typeface="Courier"/>
              </a:rPr>
              <a:t>z-index </a:t>
            </a:r>
            <a:r>
              <a:rPr sz="1650" dirty="0">
                <a:sym typeface="Helvetica Light"/>
              </a:rPr>
              <a:t>(not part of Grid Module)</a:t>
            </a:r>
          </a:p>
        </p:txBody>
      </p:sp>
    </p:spTree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17 RESPONSIVE WEB DESIGN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8000">
                <a:latin typeface="+mj-lt"/>
                <a:ea typeface="+mj-ea"/>
                <a:cs typeface="+mj-cs"/>
                <a:sym typeface="Helvetica"/>
              </a:defRPr>
            </a:pPr>
            <a:r>
              <a:rPr sz="6750" b="1">
                <a:solidFill>
                  <a:srgbClr val="3D71B8"/>
                </a:solidFill>
              </a:rPr>
              <a:t>17</a:t>
            </a:r>
            <a:br>
              <a:rPr sz="3000"/>
            </a:br>
            <a:r>
              <a:rPr sz="4500">
                <a:latin typeface="+mn-lt"/>
                <a:ea typeface="+mn-ea"/>
                <a:cs typeface="+mn-cs"/>
                <a:sym typeface="Helvetica Light"/>
              </a:rPr>
              <a:t>RESPONSIVE WEB DESIGN</a:t>
            </a:r>
          </a:p>
        </p:txBody>
      </p:sp>
    </p:spTree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What RWD is…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What RWD is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Fluid layouts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Media queries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Design strategies and patterns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Testing options</a:t>
            </a:r>
          </a:p>
        </p:txBody>
      </p:sp>
    </p:spTree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ntroduction to RW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 to RWD</a:t>
            </a:r>
          </a:p>
        </p:txBody>
      </p:sp>
      <p:sp>
        <p:nvSpPr>
          <p:cNvPr id="94" name="RWD is a design and production approach that allows a web page to adapt to the screen it is viewed on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RWD is a design and production approach that allows a web page to adapt to the screen it is viewed on.</a:t>
            </a:r>
          </a:p>
          <a:p>
            <a:r>
              <a:t>The same HTML source is styled differently based on the width of the screen.</a:t>
            </a:r>
          </a:p>
          <a:p>
            <a:r>
              <a:t>It ensures mobile users get the same content as other users, with a presentation that optimizes usability.</a:t>
            </a:r>
          </a:p>
          <a:p>
            <a:r>
              <a:t>The term was coined by Ethan Marcotte in 2010 in his article “Responsive Web Design” for A List Apart.</a:t>
            </a:r>
          </a:p>
        </p:txBody>
      </p:sp>
    </p:spTree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Introduction to RWD (cont’d)"/>
          <p:cNvSpPr txBox="1">
            <a:spLocks noGrp="1"/>
          </p:cNvSpPr>
          <p:nvPr>
            <p:ph type="title"/>
          </p:nvPr>
        </p:nvSpPr>
        <p:spPr>
          <a:xfrm>
            <a:off x="2339976" y="1552575"/>
            <a:ext cx="8324850" cy="78473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Introduction to RWD (cont’d)</a:t>
            </a:r>
          </a:p>
        </p:txBody>
      </p:sp>
      <p:pic>
        <p:nvPicPr>
          <p:cNvPr id="97" name="lwd5_1701_examples.png" descr="lwd5_1701_exampl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470" y="2497745"/>
            <a:ext cx="5933863" cy="54443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he Components of RW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Components of RWD</a:t>
            </a:r>
          </a:p>
        </p:txBody>
      </p:sp>
      <p:sp>
        <p:nvSpPr>
          <p:cNvPr id="100" name="Ethan Marcotte defines the three core components as follows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t>Ethan Marcotte defines the three core components as follows:</a:t>
            </a:r>
          </a:p>
          <a:p>
            <a:pPr lvl="1"/>
            <a:r>
              <a:rPr b="1">
                <a:latin typeface="+mj-lt"/>
                <a:ea typeface="+mj-ea"/>
                <a:cs typeface="+mj-cs"/>
                <a:sym typeface="Helvetica"/>
              </a:rPr>
              <a:t>A flexible grid</a:t>
            </a:r>
            <a:br/>
            <a:r>
              <a:t>Elements are sized so they squeeze and flow into the available browser space.</a:t>
            </a:r>
          </a:p>
          <a:p>
            <a:pPr lvl="1"/>
            <a:r>
              <a:rPr b="1">
                <a:latin typeface="+mj-lt"/>
                <a:ea typeface="+mj-ea"/>
                <a:cs typeface="+mj-cs"/>
                <a:sym typeface="Helvetica"/>
              </a:rPr>
              <a:t>Flexible images </a:t>
            </a:r>
            <a:br/>
            <a:r>
              <a:t>Images and other embedded media scale to fit their containing elements.</a:t>
            </a:r>
          </a:p>
          <a:p>
            <a:pPr lvl="1"/>
            <a:r>
              <a:rPr b="1">
                <a:latin typeface="+mj-lt"/>
                <a:ea typeface="+mj-ea"/>
                <a:cs typeface="+mj-cs"/>
                <a:sym typeface="Helvetica"/>
              </a:rPr>
              <a:t>CSS media queries</a:t>
            </a:r>
            <a:br/>
            <a:r>
              <a:t>These are a way to test for browser features such as viewport width and deliver styles accordingly.</a:t>
            </a:r>
          </a:p>
        </p:txBody>
      </p:sp>
    </p:spTree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etting the Viewpor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Setting the Viewport</a:t>
            </a:r>
          </a:p>
        </p:txBody>
      </p:sp>
      <p:sp>
        <p:nvSpPr>
          <p:cNvPr id="103" name="Mobile browsers render pages on a canvas called the viewport and then shrink it to fit the screen (device width).…"/>
          <p:cNvSpPr txBox="1">
            <a:spLocks noGrp="1"/>
          </p:cNvSpPr>
          <p:nvPr>
            <p:ph type="body" idx="1"/>
          </p:nvPr>
        </p:nvSpPr>
        <p:spPr>
          <a:xfrm>
            <a:off x="2339976" y="3176588"/>
            <a:ext cx="8324850" cy="471487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Mobile browsers render pages on a canvas called the </a:t>
            </a:r>
            <a:r>
              <a:rPr b="1" dirty="0">
                <a:latin typeface="+mj-lt"/>
                <a:ea typeface="+mj-ea"/>
                <a:cs typeface="+mj-cs"/>
                <a:sym typeface="Helvetica"/>
              </a:rPr>
              <a:t>viewport</a:t>
            </a:r>
            <a:r>
              <a:rPr dirty="0"/>
              <a:t> and then shrink it to fit the screen (</a:t>
            </a:r>
            <a:r>
              <a:rPr b="1" dirty="0">
                <a:latin typeface="+mj-lt"/>
                <a:ea typeface="+mj-ea"/>
                <a:cs typeface="+mj-cs"/>
                <a:sym typeface="Helvetica"/>
              </a:rPr>
              <a:t>device width</a:t>
            </a:r>
            <a:r>
              <a:rPr dirty="0"/>
              <a:t>).</a:t>
            </a:r>
          </a:p>
          <a:p>
            <a:r>
              <a:rPr dirty="0"/>
              <a:t>For example, a web page be rendered on a 980-pixel viewport and shrunk down to fit a 480-pixel wide screen.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To make the viewport the same size as the device width:</a:t>
            </a:r>
          </a:p>
          <a:p>
            <a:pPr marL="0" lvl="2" indent="342898">
              <a:buNone/>
              <a:defRPr sz="24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&lt;meta </a:t>
            </a:r>
            <a:r>
              <a:rPr dirty="0">
                <a:solidFill>
                  <a:schemeClr val="accent1">
                    <a:lumMod val="75000"/>
                  </a:schemeClr>
                </a:solidFill>
              </a:rPr>
              <a:t>name="viewport" </a:t>
            </a:r>
            <a:br>
              <a:rPr dirty="0">
                <a:solidFill>
                  <a:schemeClr val="accent1">
                    <a:lumMod val="75000"/>
                  </a:schemeClr>
                </a:solidFill>
              </a:rPr>
            </a:br>
            <a:r>
              <a:rPr dirty="0">
                <a:solidFill>
                  <a:schemeClr val="accent1">
                    <a:lumMod val="75000"/>
                  </a:schemeClr>
                </a:solidFill>
              </a:rPr>
              <a:t>      content="width=device-width, initial-scale="1"&gt;</a:t>
            </a:r>
          </a:p>
        </p:txBody>
      </p:sp>
    </p:spTree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etting the Viewport (cont’d)"/>
          <p:cNvSpPr txBox="1">
            <a:spLocks noGrp="1"/>
          </p:cNvSpPr>
          <p:nvPr>
            <p:ph type="title"/>
          </p:nvPr>
        </p:nvSpPr>
        <p:spPr>
          <a:xfrm>
            <a:off x="2339976" y="1552575"/>
            <a:ext cx="8324850" cy="85885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Setting the Viewport (cont’d)</a:t>
            </a:r>
          </a:p>
        </p:txBody>
      </p:sp>
      <p:pic>
        <p:nvPicPr>
          <p:cNvPr id="106" name="lwd5_1702_viewportB.png" descr="lwd5_1702_viewport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282" y="2371836"/>
            <a:ext cx="5864237" cy="56386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orthand padding Property (cont’d)"/>
          <p:cNvSpPr txBox="1">
            <a:spLocks noGrp="1"/>
          </p:cNvSpPr>
          <p:nvPr>
            <p:ph type="title"/>
          </p:nvPr>
        </p:nvSpPr>
        <p:spPr>
          <a:xfrm>
            <a:off x="2339976" y="1552576"/>
            <a:ext cx="8324850" cy="73346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Shorthand padding Property (cont’d)</a:t>
            </a:r>
          </a:p>
        </p:txBody>
      </p:sp>
      <p:sp>
        <p:nvSpPr>
          <p:cNvPr id="124" name="If the top and and bottom sides are also the same, you can omit the third value, and the first value will be applied on both the top and bottom:…"/>
          <p:cNvSpPr txBox="1">
            <a:spLocks noGrp="1"/>
          </p:cNvSpPr>
          <p:nvPr>
            <p:ph type="body" idx="1"/>
          </p:nvPr>
        </p:nvSpPr>
        <p:spPr>
          <a:xfrm>
            <a:off x="2339976" y="2628938"/>
            <a:ext cx="8324850" cy="526252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 defTabSz="341755">
              <a:spcBef>
                <a:spcPts val="2400"/>
              </a:spcBef>
              <a:buNone/>
              <a:defRPr sz="2807"/>
            </a:pPr>
            <a:r>
              <a:rPr dirty="0"/>
              <a:t>If the top and </a:t>
            </a:r>
            <a:r>
              <a:rPr dirty="0" err="1"/>
              <a:t>and</a:t>
            </a:r>
            <a:r>
              <a:rPr dirty="0"/>
              <a:t> bottom sides are also the same, you can omit the third value, and the first value will be applied on both the top and bottom:</a:t>
            </a:r>
          </a:p>
          <a:p>
            <a:pPr marL="0" indent="0" algn="ctr" defTabSz="341755">
              <a:spcBef>
                <a:spcPts val="2400"/>
              </a:spcBef>
              <a:buNone/>
              <a:defRPr sz="2807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padding: </a:t>
            </a:r>
            <a:r>
              <a:rPr i="1" dirty="0" err="1"/>
              <a:t>top+bottom</a:t>
            </a:r>
            <a:r>
              <a:rPr i="1" dirty="0"/>
              <a:t> </a:t>
            </a:r>
            <a:r>
              <a:rPr dirty="0"/>
              <a:t> </a:t>
            </a:r>
            <a:r>
              <a:rPr i="1" dirty="0" err="1"/>
              <a:t>right+left</a:t>
            </a:r>
            <a:r>
              <a:rPr i="1" dirty="0"/>
              <a:t>;</a:t>
            </a:r>
          </a:p>
          <a:p>
            <a:pPr marL="0" indent="0" algn="ctr" defTabSz="341755">
              <a:spcBef>
                <a:spcPts val="1725"/>
              </a:spcBef>
              <a:buNone/>
              <a:defRPr sz="2807" b="1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chemeClr val="accent1">
                    <a:lumMod val="75000"/>
                  </a:schemeClr>
                </a:solidFill>
              </a:rPr>
              <a:t>padding: 2em 4em;</a:t>
            </a:r>
          </a:p>
          <a:p>
            <a:pPr marL="0" indent="0" algn="ctr" defTabSz="341755">
              <a:spcBef>
                <a:spcPts val="1125"/>
              </a:spcBef>
              <a:buNone/>
              <a:defRPr sz="2340" i="1">
                <a:solidFill>
                  <a:srgbClr val="A6AAA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(same result as previous examples)</a:t>
            </a:r>
          </a:p>
          <a:p>
            <a:pPr marL="0" indent="0" defTabSz="341755">
              <a:spcBef>
                <a:spcPts val="3450"/>
              </a:spcBef>
              <a:buNone/>
              <a:defRPr sz="2807"/>
            </a:pPr>
            <a:r>
              <a:rPr dirty="0"/>
              <a:t>If all sides are the same, provide one value, and it’s applied to all sides:</a:t>
            </a:r>
          </a:p>
          <a:p>
            <a:pPr marL="0" indent="0" algn="ctr" defTabSz="341755">
              <a:spcBef>
                <a:spcPts val="1725"/>
              </a:spcBef>
              <a:buNone/>
              <a:defRPr sz="2807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padding: </a:t>
            </a:r>
            <a:r>
              <a:rPr i="1" dirty="0"/>
              <a:t>all sides;</a:t>
            </a:r>
          </a:p>
          <a:p>
            <a:pPr marL="0" indent="0" algn="ctr" defTabSz="341755">
              <a:spcBef>
                <a:spcPts val="1725"/>
              </a:spcBef>
              <a:buNone/>
              <a:defRPr sz="2807" b="1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chemeClr val="accent1">
                    <a:lumMod val="75000"/>
                  </a:schemeClr>
                </a:solidFill>
              </a:rPr>
              <a:t>padding: 2em;</a:t>
            </a:r>
          </a:p>
          <a:p>
            <a:pPr marL="0" indent="0" algn="ctr" defTabSz="341755">
              <a:spcBef>
                <a:spcPts val="1125"/>
              </a:spcBef>
              <a:buNone/>
              <a:defRPr sz="2340" i="1">
                <a:solidFill>
                  <a:srgbClr val="A6AAA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(2em padding all around)</a:t>
            </a:r>
          </a:p>
        </p:txBody>
      </p:sp>
    </p:spTree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Flexible Grids (Fluid Layout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Flexible Grids (Fluid Layout)</a:t>
            </a:r>
          </a:p>
        </p:txBody>
      </p:sp>
      <p:pic>
        <p:nvPicPr>
          <p:cNvPr id="109" name="lwd5_1703_fixedfluid.png" descr="lwd5_1703_fixedflu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0" y="2914650"/>
            <a:ext cx="7620000" cy="5238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Flexible Grid (Fluid Layout 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Flexible Grid (Fluid Layout )</a:t>
            </a:r>
          </a:p>
        </p:txBody>
      </p:sp>
      <p:sp>
        <p:nvSpPr>
          <p:cNvPr id="112" name="Fluid layouts are the best approach for designing for a wide range of screen widths…"/>
          <p:cNvSpPr txBox="1">
            <a:spLocks noGrp="1"/>
          </p:cNvSpPr>
          <p:nvPr>
            <p:ph type="body" idx="1"/>
          </p:nvPr>
        </p:nvSpPr>
        <p:spPr>
          <a:xfrm>
            <a:off x="2339976" y="3176588"/>
            <a:ext cx="8324850" cy="4714875"/>
          </a:xfrm>
          <a:prstGeom prst="rect">
            <a:avLst/>
          </a:prstGeom>
        </p:spPr>
        <p:txBody>
          <a:bodyPr/>
          <a:lstStyle/>
          <a:p>
            <a:r>
              <a:rPr b="1">
                <a:latin typeface="+mj-lt"/>
                <a:ea typeface="+mj-ea"/>
                <a:cs typeface="+mj-cs"/>
                <a:sym typeface="Helvetica"/>
              </a:rPr>
              <a:t>Fluid layouts</a:t>
            </a:r>
            <a:r>
              <a:t> are the best approach for designing for a wide range of screen widths</a:t>
            </a:r>
          </a:p>
          <a:p>
            <a:r>
              <a:t>For flexibility, use:</a:t>
            </a:r>
          </a:p>
          <a:p>
            <a:pPr lvl="2"/>
            <a:r>
              <a:rPr b="1">
                <a:latin typeface="Courier"/>
                <a:ea typeface="Courier"/>
                <a:cs typeface="Courier"/>
                <a:sym typeface="Courier"/>
              </a:rPr>
              <a:t>fr</a:t>
            </a:r>
            <a:r>
              <a:t> and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minmax()</a:t>
            </a:r>
            <a:r>
              <a:t> and content-based grid track values</a:t>
            </a:r>
          </a:p>
          <a:p>
            <a:pPr lvl="2"/>
            <a:r>
              <a:rPr b="1">
                <a:latin typeface="Courier"/>
                <a:ea typeface="Courier"/>
                <a:cs typeface="Courier"/>
                <a:sym typeface="Courier"/>
              </a:rPr>
              <a:t>flex</a:t>
            </a:r>
            <a:r>
              <a:t> in Flexbox</a:t>
            </a:r>
          </a:p>
          <a:p>
            <a:pPr lvl="2"/>
            <a:r>
              <a:t>percentage measurements</a:t>
            </a:r>
          </a:p>
        </p:txBody>
      </p:sp>
    </p:spTree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Making Images Flexib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Making Images Flexible</a:t>
            </a:r>
          </a:p>
        </p:txBody>
      </p:sp>
      <p:sp>
        <p:nvSpPr>
          <p:cNvPr id="115" name="To make images scale down to fit the size of their container:…"/>
          <p:cNvSpPr txBox="1">
            <a:spLocks noGrp="1"/>
          </p:cNvSpPr>
          <p:nvPr>
            <p:ph type="body" idx="1"/>
          </p:nvPr>
        </p:nvSpPr>
        <p:spPr>
          <a:xfrm>
            <a:off x="2375284" y="2819401"/>
            <a:ext cx="8324851" cy="47148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dirty="0"/>
              <a:t>To make images scale down to fit the size of their container:</a:t>
            </a:r>
          </a:p>
          <a:p>
            <a:pPr marL="0" indent="0" algn="ctr"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img</a:t>
            </a:r>
            <a:r>
              <a:rPr dirty="0"/>
              <a:t> { </a:t>
            </a:r>
            <a:r>
              <a:rPr b="1" dirty="0">
                <a:solidFill>
                  <a:schemeClr val="accent1">
                    <a:lumMod val="75000"/>
                  </a:schemeClr>
                </a:solidFill>
              </a:rPr>
              <a:t>max-width: 100%;</a:t>
            </a:r>
            <a:r>
              <a:rPr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dirty="0"/>
              <a:t>}</a:t>
            </a:r>
          </a:p>
        </p:txBody>
      </p:sp>
      <p:pic>
        <p:nvPicPr>
          <p:cNvPr id="116" name="lwd5_1704_maxwidth.png" descr="lwd5_1704_maxwidt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363" y="4138612"/>
            <a:ext cx="8220075" cy="3705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Media Quer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Media Queries</a:t>
            </a:r>
          </a:p>
        </p:txBody>
      </p:sp>
      <p:sp>
        <p:nvSpPr>
          <p:cNvPr id="119" name="A media query is a special rule that tests for certain conditions before applying the styles it contains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dirty="0"/>
              <a:t>A </a:t>
            </a:r>
            <a:r>
              <a:rPr b="1" dirty="0">
                <a:latin typeface="+mj-lt"/>
                <a:ea typeface="+mj-ea"/>
                <a:cs typeface="+mj-cs"/>
                <a:sym typeface="Helvetica"/>
              </a:rPr>
              <a:t>media query</a:t>
            </a:r>
            <a:r>
              <a:rPr dirty="0"/>
              <a:t> is a special rule that tests for certain conditions before applying the styles it contains:</a:t>
            </a:r>
          </a:p>
          <a:p>
            <a:pPr marL="0" lvl="2" indent="342898">
              <a:buNone/>
              <a:defRPr sz="2700">
                <a:latin typeface="Courier"/>
                <a:ea typeface="Courier"/>
                <a:cs typeface="Courier"/>
                <a:sym typeface="Courier"/>
              </a:defRPr>
            </a:pPr>
            <a:r>
              <a:rPr b="1" dirty="0">
                <a:solidFill>
                  <a:schemeClr val="accent1">
                    <a:lumMod val="75000"/>
                  </a:schemeClr>
                </a:solidFill>
              </a:rPr>
              <a:t>@media</a:t>
            </a:r>
            <a:r>
              <a:rPr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i="1" dirty="0"/>
              <a:t>type</a:t>
            </a:r>
            <a:r>
              <a:rPr dirty="0"/>
              <a:t> and (</a:t>
            </a:r>
            <a:r>
              <a:rPr i="1" dirty="0"/>
              <a:t>feature: value</a:t>
            </a:r>
            <a:r>
              <a:rPr dirty="0"/>
              <a:t>) </a:t>
            </a:r>
            <a:r>
              <a:rPr b="1" dirty="0">
                <a:solidFill>
                  <a:schemeClr val="accent1">
                    <a:lumMod val="75000"/>
                  </a:schemeClr>
                </a:solidFill>
              </a:rPr>
              <a:t>{</a:t>
            </a:r>
          </a:p>
          <a:p>
            <a:pPr marL="0" lvl="2" indent="342898">
              <a:spcBef>
                <a:spcPts val="0"/>
              </a:spcBef>
              <a:buNone/>
              <a:defRPr sz="27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dirty="0">
                <a:solidFill>
                  <a:srgbClr val="A6AAA9"/>
                </a:solidFill>
              </a:rPr>
              <a:t>/* styles for browsers that meet this criteria */</a:t>
            </a:r>
          </a:p>
          <a:p>
            <a:pPr marL="0" lvl="2" indent="342898">
              <a:spcBef>
                <a:spcPts val="0"/>
              </a:spcBef>
              <a:buNone/>
              <a:defRPr sz="2700" b="1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dirty="0"/>
              <a:t>A few query examples:</a:t>
            </a:r>
          </a:p>
          <a:p>
            <a:pPr marL="944558" lvl="2" indent="-277810"/>
            <a:r>
              <a:rPr dirty="0"/>
              <a:t>Is it on a screen or printed? </a:t>
            </a:r>
          </a:p>
          <a:p>
            <a:pPr marL="944558" lvl="2" indent="-277810"/>
            <a:r>
              <a:rPr dirty="0"/>
              <a:t>Is the browser at least a certain width? </a:t>
            </a:r>
          </a:p>
          <a:p>
            <a:pPr marL="944558" lvl="2" indent="-277810"/>
            <a:r>
              <a:rPr dirty="0"/>
              <a:t>Is the orientation landscape or portrait?</a:t>
            </a:r>
          </a:p>
        </p:txBody>
      </p:sp>
    </p:spTree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Media Query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Media Query Example</a:t>
            </a:r>
          </a:p>
        </p:txBody>
      </p:sp>
      <p:sp>
        <p:nvSpPr>
          <p:cNvPr id="122" name="@media screen and (orientation: landscape) {…"/>
          <p:cNvSpPr txBox="1">
            <a:spLocks noGrp="1"/>
          </p:cNvSpPr>
          <p:nvPr>
            <p:ph type="body" idx="1"/>
          </p:nvPr>
        </p:nvSpPr>
        <p:spPr>
          <a:xfrm>
            <a:off x="2339976" y="2967038"/>
            <a:ext cx="8324850" cy="4714875"/>
          </a:xfrm>
          <a:prstGeom prst="rect">
            <a:avLst/>
          </a:prstGeom>
        </p:spPr>
        <p:txBody>
          <a:bodyPr/>
          <a:lstStyle/>
          <a:p>
            <a:pPr marL="0" marR="342898" indent="0" algn="just" defTabSz="342898">
              <a:spcBef>
                <a:spcPts val="0"/>
              </a:spcBef>
              <a:buNone/>
              <a:defRPr sz="2200">
                <a:solidFill>
                  <a:srgbClr val="FAA75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000000"/>
                </a:solidFill>
              </a:rPr>
              <a:t>@media </a:t>
            </a:r>
            <a:r>
              <a:rPr b="1" dirty="0">
                <a:solidFill>
                  <a:schemeClr val="accent1">
                    <a:lumMod val="75000"/>
                  </a:schemeClr>
                </a:solidFill>
              </a:rPr>
              <a:t>screen</a:t>
            </a:r>
            <a:r>
              <a:rPr dirty="0">
                <a:solidFill>
                  <a:srgbClr val="000000"/>
                </a:solidFill>
              </a:rPr>
              <a:t> and (</a:t>
            </a:r>
            <a:r>
              <a:rPr b="1" dirty="0">
                <a:solidFill>
                  <a:schemeClr val="accent1">
                    <a:lumMod val="75000"/>
                  </a:schemeClr>
                </a:solidFill>
              </a:rPr>
              <a:t>orientation: landscape</a:t>
            </a:r>
            <a:r>
              <a:rPr dirty="0">
                <a:solidFill>
                  <a:srgbClr val="000000"/>
                </a:solidFill>
              </a:rPr>
              <a:t>) {</a:t>
            </a:r>
          </a:p>
          <a:p>
            <a:pPr marL="0" marR="342898" indent="0" algn="just" defTabSz="342898">
              <a:spcBef>
                <a:spcPts val="0"/>
              </a:spcBef>
              <a:buNone/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dirty="0">
                <a:solidFill>
                  <a:srgbClr val="53585F"/>
                </a:solidFill>
              </a:rPr>
              <a:t>body {</a:t>
            </a:r>
          </a:p>
          <a:p>
            <a:pPr marL="0" marR="342898" indent="0" algn="just" defTabSz="342898">
              <a:spcBef>
                <a:spcPts val="0"/>
              </a:spcBef>
              <a:buNone/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background: </a:t>
            </a:r>
            <a:r>
              <a:rPr dirty="0" err="1"/>
              <a:t>skyblue</a:t>
            </a:r>
            <a:r>
              <a:rPr dirty="0"/>
              <a:t>;</a:t>
            </a:r>
          </a:p>
          <a:p>
            <a:pPr marL="0" marR="342898" indent="0" algn="just" defTabSz="342898">
              <a:spcBef>
                <a:spcPts val="0"/>
              </a:spcBef>
              <a:buNone/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}</a:t>
            </a:r>
          </a:p>
          <a:p>
            <a:pPr marL="0" marR="342898" indent="0" algn="just" defTabSz="342898">
              <a:spcBef>
                <a:spcPts val="0"/>
              </a:spcBef>
              <a:buNone/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}</a:t>
            </a:r>
          </a:p>
          <a:p>
            <a:pPr marL="0" marR="342898" indent="0" algn="just" defTabSz="342898">
              <a:spcBef>
                <a:spcPts val="0"/>
              </a:spcBef>
              <a:buNone/>
              <a:defRPr sz="2200">
                <a:solidFill>
                  <a:srgbClr val="FAA75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000000"/>
                </a:solidFill>
              </a:rPr>
              <a:t>@media </a:t>
            </a:r>
            <a:r>
              <a:rPr b="1" dirty="0">
                <a:solidFill>
                  <a:schemeClr val="accent1">
                    <a:lumMod val="75000"/>
                  </a:schemeClr>
                </a:solidFill>
              </a:rPr>
              <a:t>screen</a:t>
            </a:r>
            <a:r>
              <a:rPr dirty="0">
                <a:solidFill>
                  <a:srgbClr val="000000"/>
                </a:solidFill>
              </a:rPr>
              <a:t> and (</a:t>
            </a:r>
            <a:r>
              <a:rPr b="1" dirty="0">
                <a:solidFill>
                  <a:schemeClr val="accent1">
                    <a:lumMod val="75000"/>
                  </a:schemeClr>
                </a:solidFill>
              </a:rPr>
              <a:t>orientation: portrait</a:t>
            </a:r>
            <a:r>
              <a:rPr dirty="0">
                <a:solidFill>
                  <a:srgbClr val="000000"/>
                </a:solidFill>
              </a:rPr>
              <a:t>) {</a:t>
            </a:r>
          </a:p>
          <a:p>
            <a:pPr marL="0" marR="342898" indent="0" algn="just" defTabSz="342898">
              <a:spcBef>
                <a:spcPts val="0"/>
              </a:spcBef>
              <a:buNone/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</a:t>
            </a:r>
            <a:r>
              <a:rPr dirty="0">
                <a:solidFill>
                  <a:srgbClr val="53585F"/>
                </a:solidFill>
              </a:rPr>
              <a:t> body {</a:t>
            </a:r>
          </a:p>
          <a:p>
            <a:pPr marL="0" marR="342898" indent="0" algn="just" defTabSz="342898">
              <a:spcBef>
                <a:spcPts val="0"/>
              </a:spcBef>
              <a:buNone/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background: coral;</a:t>
            </a:r>
          </a:p>
          <a:p>
            <a:pPr marL="0" marR="342898" indent="0" algn="just" defTabSz="342898">
              <a:spcBef>
                <a:spcPts val="0"/>
              </a:spcBef>
              <a:buNone/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}</a:t>
            </a:r>
          </a:p>
          <a:p>
            <a:pPr marL="0" marR="342898" indent="0" algn="just" defTabSz="342898">
              <a:spcBef>
                <a:spcPts val="0"/>
              </a:spcBef>
              <a:buNone/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}</a:t>
            </a:r>
          </a:p>
        </p:txBody>
      </p:sp>
      <p:pic>
        <p:nvPicPr>
          <p:cNvPr id="123" name="lwd5_1705_mediaquery.png" descr="lwd5_1705_mediaque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90" y="4748548"/>
            <a:ext cx="4953471" cy="31619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Media Typ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Media Types</a:t>
            </a:r>
          </a:p>
        </p:txBody>
      </p:sp>
      <p:sp>
        <p:nvSpPr>
          <p:cNvPr id="126" name="The first part of a media query identifies the media typ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The first part of a media query identifies the </a:t>
            </a:r>
            <a:r>
              <a:rPr b="1" dirty="0">
                <a:latin typeface="+mj-lt"/>
                <a:ea typeface="+mj-ea"/>
                <a:cs typeface="+mj-cs"/>
                <a:sym typeface="Helvetica"/>
              </a:rPr>
              <a:t>media type</a:t>
            </a:r>
            <a:r>
              <a:rPr dirty="0"/>
              <a:t>.</a:t>
            </a:r>
          </a:p>
          <a:p>
            <a:r>
              <a:rPr dirty="0"/>
              <a:t>The current media types are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all</a:t>
            </a:r>
            <a:r>
              <a:rPr dirty="0"/>
              <a:t>,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print</a:t>
            </a:r>
            <a:r>
              <a:rPr dirty="0"/>
              <a:t>,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screen</a:t>
            </a:r>
            <a:r>
              <a:rPr dirty="0"/>
              <a:t>, and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speech</a:t>
            </a:r>
            <a:r>
              <a:rPr dirty="0"/>
              <a:t>.</a:t>
            </a:r>
            <a:endParaRPr b="1" dirty="0">
              <a:latin typeface="Courier"/>
              <a:ea typeface="Courier"/>
              <a:cs typeface="Courier"/>
              <a:sym typeface="Courier"/>
            </a:endParaRPr>
          </a:p>
          <a:p>
            <a:pPr marL="0" indent="0">
              <a:buNone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rPr b="1" dirty="0"/>
              <a:t>Example:</a:t>
            </a:r>
          </a:p>
          <a:p>
            <a:pPr marL="0" lvl="2" indent="342898">
              <a:buNone/>
              <a:defRPr sz="27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@media </a:t>
            </a:r>
            <a:r>
              <a:rPr b="1" dirty="0">
                <a:solidFill>
                  <a:schemeClr val="accent1">
                    <a:lumMod val="75000"/>
                  </a:schemeClr>
                </a:solidFill>
              </a:rPr>
              <a:t>print</a:t>
            </a:r>
            <a:r>
              <a:rPr dirty="0"/>
              <a:t> {</a:t>
            </a:r>
          </a:p>
          <a:p>
            <a:pPr marL="0" lvl="2" indent="342898">
              <a:spcBef>
                <a:spcPts val="0"/>
              </a:spcBef>
              <a:buNone/>
              <a:defRPr sz="27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dirty="0">
                <a:solidFill>
                  <a:srgbClr val="A6AAA9"/>
                </a:solidFill>
              </a:rPr>
              <a:t>/* print-specific styles between the brackets */</a:t>
            </a:r>
          </a:p>
          <a:p>
            <a:pPr marL="0" lvl="2" indent="342898">
              <a:spcBef>
                <a:spcPts val="0"/>
              </a:spcBef>
              <a:buNone/>
              <a:defRPr sz="27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}</a:t>
            </a:r>
          </a:p>
          <a:p>
            <a:r>
              <a:rPr dirty="0"/>
              <a:t>Media types were introduced in CSS2.</a:t>
            </a:r>
          </a:p>
        </p:txBody>
      </p:sp>
    </p:spTree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Media Feature Quer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Media Feature Queries</a:t>
            </a:r>
          </a:p>
        </p:txBody>
      </p:sp>
      <p:sp>
        <p:nvSpPr>
          <p:cNvPr id="129" name="CSS3 introduced media feature queries that test for a particular feature of a viewport or devic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407477">
              <a:spcBef>
                <a:spcPts val="2025"/>
              </a:spcBef>
              <a:buNone/>
              <a:defRPr sz="2790"/>
            </a:pPr>
            <a:r>
              <a:rPr dirty="0"/>
              <a:t>CSS3 introduced media </a:t>
            </a:r>
            <a:r>
              <a:rPr b="1" dirty="0">
                <a:latin typeface="+mj-lt"/>
                <a:ea typeface="+mj-ea"/>
                <a:cs typeface="+mj-cs"/>
                <a:sym typeface="Helvetica"/>
              </a:rPr>
              <a:t>feature queries</a:t>
            </a:r>
            <a:r>
              <a:rPr dirty="0"/>
              <a:t> that test for a particular feature of a viewport or device.</a:t>
            </a:r>
          </a:p>
          <a:p>
            <a:pPr marL="0" indent="0" defTabSz="407477">
              <a:spcBef>
                <a:spcPts val="2025"/>
              </a:spcBef>
              <a:buNone/>
              <a:defRPr sz="2790"/>
            </a:pPr>
            <a:r>
              <a:rPr b="1" dirty="0">
                <a:latin typeface="+mj-lt"/>
                <a:ea typeface="+mj-ea"/>
                <a:cs typeface="+mj-cs"/>
                <a:sym typeface="Helvetica"/>
              </a:rPr>
              <a:t>Example:</a:t>
            </a:r>
            <a:r>
              <a:rPr dirty="0"/>
              <a:t> </a:t>
            </a:r>
            <a:br>
              <a:rPr dirty="0"/>
            </a:br>
            <a:r>
              <a:rPr b="1" dirty="0">
                <a:latin typeface="Courier"/>
                <a:ea typeface="Courier"/>
                <a:cs typeface="Courier"/>
                <a:sym typeface="Courier"/>
              </a:rPr>
              <a:t>h1</a:t>
            </a:r>
            <a:r>
              <a:rPr dirty="0"/>
              <a:t> headings display in Lobster font only when the viewport is </a:t>
            </a:r>
            <a:r>
              <a:rPr i="1" dirty="0">
                <a:latin typeface="+mj-lt"/>
                <a:ea typeface="+mj-ea"/>
                <a:cs typeface="+mj-cs"/>
                <a:sym typeface="Helvetica"/>
              </a:rPr>
              <a:t>at least 40em wide.</a:t>
            </a:r>
          </a:p>
          <a:p>
            <a:pPr marL="318895" marR="318895" indent="0" algn="just" defTabSz="318895">
              <a:spcBef>
                <a:spcPts val="2025"/>
              </a:spcBef>
              <a:buNone/>
              <a:defRPr sz="2046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h1 {</a:t>
            </a:r>
          </a:p>
          <a:p>
            <a:pPr marL="318895" marR="318895" indent="0" algn="just" defTabSz="318895">
              <a:spcBef>
                <a:spcPts val="0"/>
              </a:spcBef>
              <a:buNone/>
              <a:defRPr sz="2046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font-family: Georgia, serif;</a:t>
            </a:r>
          </a:p>
          <a:p>
            <a:pPr marL="318895" marR="318895" indent="0" algn="just" defTabSz="318895">
              <a:spcBef>
                <a:spcPts val="0"/>
              </a:spcBef>
              <a:buNone/>
              <a:defRPr sz="2046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}</a:t>
            </a:r>
          </a:p>
          <a:p>
            <a:pPr marL="318895" marR="318895" indent="0" algn="just" defTabSz="318895">
              <a:spcBef>
                <a:spcPts val="0"/>
              </a:spcBef>
              <a:buNone/>
              <a:defRPr sz="2046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chemeClr val="accent1">
                    <a:lumMod val="75000"/>
                  </a:schemeClr>
                </a:solidFill>
              </a:rPr>
              <a:t>@media screen and (</a:t>
            </a:r>
            <a:r>
              <a:rPr b="1" dirty="0">
                <a:solidFill>
                  <a:schemeClr val="accent1">
                    <a:lumMod val="75000"/>
                  </a:schemeClr>
                </a:solidFill>
              </a:rPr>
              <a:t>min-width: 40em</a:t>
            </a:r>
            <a:r>
              <a:rPr dirty="0">
                <a:solidFill>
                  <a:schemeClr val="accent1">
                    <a:lumMod val="75000"/>
                  </a:schemeClr>
                </a:solidFill>
              </a:rPr>
              <a:t>) {</a:t>
            </a:r>
          </a:p>
          <a:p>
            <a:pPr marL="318895" marR="318895" indent="0" algn="just" defTabSz="318895">
              <a:spcBef>
                <a:spcPts val="0"/>
              </a:spcBef>
              <a:buNone/>
              <a:defRPr sz="2046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h1 {</a:t>
            </a:r>
          </a:p>
          <a:p>
            <a:pPr marL="318895" marR="318895" indent="0" algn="just" defTabSz="318895">
              <a:spcBef>
                <a:spcPts val="0"/>
              </a:spcBef>
              <a:buNone/>
              <a:defRPr sz="2046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font-family: 'Lobster', cursive;</a:t>
            </a:r>
          </a:p>
          <a:p>
            <a:pPr marL="318895" marR="318895" indent="0" algn="just" defTabSz="318895">
              <a:spcBef>
                <a:spcPts val="0"/>
              </a:spcBef>
              <a:buNone/>
              <a:defRPr sz="2046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}</a:t>
            </a:r>
          </a:p>
          <a:p>
            <a:pPr marL="318895" marR="318895" indent="0" algn="just" defTabSz="318895">
              <a:spcBef>
                <a:spcPts val="0"/>
              </a:spcBef>
              <a:buNone/>
              <a:defRPr sz="2046">
                <a:solidFill>
                  <a:srgbClr val="FAA75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  <a:p>
            <a:pPr marL="0" indent="0" algn="just" defTabSz="318895">
              <a:spcBef>
                <a:spcPts val="2925"/>
              </a:spcBef>
              <a:buNone/>
              <a:defRPr sz="2511"/>
            </a:pPr>
            <a:r>
              <a:rPr dirty="0">
                <a:solidFill>
                  <a:schemeClr val="accent4"/>
                </a:solidFill>
              </a:rPr>
              <a:t>NOTE:</a:t>
            </a:r>
            <a:r>
              <a:rPr dirty="0"/>
              <a:t>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min-width</a:t>
            </a:r>
            <a:r>
              <a:rPr dirty="0"/>
              <a:t> and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max-width</a:t>
            </a:r>
            <a:r>
              <a:rPr dirty="0"/>
              <a:t> queries are most useful for RWD.</a:t>
            </a:r>
          </a:p>
        </p:txBody>
      </p:sp>
    </p:spTree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Using Media Quer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Using Media Queries</a:t>
            </a:r>
          </a:p>
        </p:txBody>
      </p:sp>
      <p:sp>
        <p:nvSpPr>
          <p:cNvPr id="132" name="In a style sheet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In a style sheet:</a:t>
            </a:r>
          </a:p>
          <a:p>
            <a:pPr>
              <a:spcBef>
                <a:spcPts val="1800"/>
              </a:spcBef>
            </a:pPr>
            <a:r>
              <a:rPr dirty="0"/>
              <a:t>Put an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@media</a:t>
            </a:r>
            <a:r>
              <a:rPr dirty="0"/>
              <a:t> rule in a style sheet to deliver styles based on viewport width.</a:t>
            </a:r>
          </a:p>
          <a:p>
            <a:pPr>
              <a:spcBef>
                <a:spcPts val="1800"/>
              </a:spcBef>
            </a:pPr>
            <a:r>
              <a:rPr dirty="0"/>
              <a:t>Make sure the</a:t>
            </a:r>
            <a:r>
              <a:rPr b="1"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@media</a:t>
            </a:r>
            <a:r>
              <a:rPr dirty="0"/>
              <a:t> rule comes after your baseline styles. </a:t>
            </a:r>
          </a:p>
          <a:p>
            <a:pPr marL="0" indent="0">
              <a:spcBef>
                <a:spcPts val="4500"/>
              </a:spcBef>
              <a:buNone/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With external style sheets:</a:t>
            </a:r>
          </a:p>
          <a:p>
            <a:pPr marL="277810" indent="-277810"/>
            <a:r>
              <a:rPr dirty="0"/>
              <a:t>Link or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@import</a:t>
            </a:r>
            <a:r>
              <a:rPr dirty="0"/>
              <a:t> separate style sheets based on a query:</a:t>
            </a:r>
          </a:p>
          <a:p>
            <a:pPr marL="0" indent="0" defTabSz="342898">
              <a:buNone/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&lt;link </a:t>
            </a:r>
            <a:r>
              <a:rPr dirty="0" err="1"/>
              <a:t>rel</a:t>
            </a:r>
            <a:r>
              <a:rPr dirty="0"/>
              <a:t>="stylesheet" </a:t>
            </a:r>
            <a:r>
              <a:rPr dirty="0" err="1"/>
              <a:t>href</a:t>
            </a:r>
            <a:r>
              <a:rPr dirty="0"/>
              <a:t>="styles.css"&gt;</a:t>
            </a:r>
          </a:p>
          <a:p>
            <a:pPr marL="0" indent="0" defTabSz="342898">
              <a:spcBef>
                <a:spcPts val="0"/>
              </a:spcBef>
              <a:buNone/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&lt;link </a:t>
            </a:r>
            <a:r>
              <a:rPr dirty="0" err="1"/>
              <a:t>rel</a:t>
            </a:r>
            <a:r>
              <a:rPr dirty="0"/>
              <a:t>="stylesheet" </a:t>
            </a:r>
            <a:r>
              <a:rPr dirty="0" err="1"/>
              <a:t>href</a:t>
            </a:r>
            <a:r>
              <a:rPr dirty="0"/>
              <a:t>="2column-styles.css" </a:t>
            </a:r>
            <a:br>
              <a:rPr dirty="0"/>
            </a:br>
            <a:r>
              <a:rPr dirty="0"/>
              <a:t>        </a:t>
            </a:r>
            <a:r>
              <a:rPr b="1" dirty="0">
                <a:solidFill>
                  <a:schemeClr val="accent1">
                    <a:lumMod val="75000"/>
                  </a:schemeClr>
                </a:solidFill>
              </a:rPr>
              <a:t>media="screen and (min-width:1024px)"</a:t>
            </a:r>
            <a:r>
              <a:rPr dirty="0">
                <a:solidFill>
                  <a:schemeClr val="accent1">
                    <a:lumMod val="75000"/>
                  </a:schemeClr>
                </a:solidFill>
              </a:rPr>
              <a:t>&gt;</a:t>
            </a:r>
          </a:p>
        </p:txBody>
      </p:sp>
    </p:spTree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reakpoi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Breakpoints</a:t>
            </a:r>
          </a:p>
        </p:txBody>
      </p:sp>
      <p:sp>
        <p:nvSpPr>
          <p:cNvPr id="135" name="A breakpoint is the point at which we use a media query to introduce a style chang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breakpoint</a:t>
            </a:r>
            <a:r>
              <a:t> is the point at which we use a media query to introduce a style change.</a:t>
            </a:r>
          </a:p>
          <a:p>
            <a:r>
              <a:t>Best practice is to create breakpoints for individual parts of the page rather than the entire page at once.</a:t>
            </a:r>
          </a:p>
          <a:p>
            <a:r>
              <a:t>Designers generally create the narrow-screen version first and then change components as needed as the screen grows larger.</a:t>
            </a:r>
          </a:p>
          <a:p>
            <a:r>
              <a:t>Em-based breakpoints introduce layout changes proportional to font size.</a:t>
            </a:r>
          </a:p>
        </p:txBody>
      </p:sp>
    </p:spTree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Breakpoints (cont’d.)"/>
          <p:cNvSpPr txBox="1">
            <a:spLocks noGrp="1"/>
          </p:cNvSpPr>
          <p:nvPr>
            <p:ph type="title"/>
          </p:nvPr>
        </p:nvSpPr>
        <p:spPr>
          <a:xfrm>
            <a:off x="2339976" y="1552575"/>
            <a:ext cx="8324850" cy="634901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Breakpoints (cont’d.)</a:t>
            </a:r>
          </a:p>
        </p:txBody>
      </p:sp>
      <p:sp>
        <p:nvSpPr>
          <p:cNvPr id="138" name="A few breakpoints used by Etsy.com (2018)"/>
          <p:cNvSpPr txBox="1">
            <a:spLocks noGrp="1"/>
          </p:cNvSpPr>
          <p:nvPr>
            <p:ph type="body" sz="quarter" idx="1"/>
          </p:nvPr>
        </p:nvSpPr>
        <p:spPr>
          <a:xfrm>
            <a:off x="2254250" y="2681288"/>
            <a:ext cx="2470622" cy="47148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t>A few breakpoints used by Etsy.com </a:t>
            </a:r>
            <a:r>
              <a:rPr sz="1800"/>
              <a:t>(2018)</a:t>
            </a:r>
          </a:p>
        </p:txBody>
      </p:sp>
      <p:pic>
        <p:nvPicPr>
          <p:cNvPr id="139" name="lwd5_1706_breakpoints_tall.png" descr="lwd5_1706_breakpoints_ta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313" y="2347912"/>
            <a:ext cx="6071084" cy="57260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rd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Borders</a:t>
            </a:r>
          </a:p>
        </p:txBody>
      </p:sp>
      <p:sp>
        <p:nvSpPr>
          <p:cNvPr id="127" name="A border is a line drawn around the content area and its (optional) padding.…"/>
          <p:cNvSpPr txBox="1">
            <a:spLocks noGrp="1"/>
          </p:cNvSpPr>
          <p:nvPr>
            <p:ph type="body" idx="1"/>
          </p:nvPr>
        </p:nvSpPr>
        <p:spPr>
          <a:xfrm>
            <a:off x="2339976" y="3171825"/>
            <a:ext cx="8324850" cy="4263963"/>
          </a:xfrm>
          <a:prstGeom prst="rect">
            <a:avLst/>
          </a:prstGeom>
        </p:spPr>
        <p:txBody>
          <a:bodyPr anchor="t"/>
          <a:lstStyle/>
          <a:p>
            <a:pPr marL="333374" indent="-333374">
              <a:defRPr sz="3000"/>
            </a:pPr>
            <a:r>
              <a:t>A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border</a:t>
            </a:r>
            <a:r>
              <a:t> is a line drawn around the content area and its (optional) padding. </a:t>
            </a:r>
          </a:p>
          <a:p>
            <a:pPr marL="333374" indent="-333374">
              <a:defRPr sz="3000"/>
            </a:pPr>
            <a:r>
              <a:t>The thickness of the border is included in the dimensions of the element box.</a:t>
            </a:r>
          </a:p>
          <a:p>
            <a:pPr marL="333374" indent="-333374">
              <a:defRPr sz="3000"/>
            </a:pPr>
            <a:r>
              <a:t>You define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style</a:t>
            </a:r>
            <a:r>
              <a:t>,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width</a:t>
            </a:r>
            <a:r>
              <a:t> (thickness), and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color</a:t>
            </a:r>
            <a:r>
              <a:t> for borders.</a:t>
            </a:r>
          </a:p>
          <a:p>
            <a:pPr marL="333374" indent="-333374">
              <a:defRPr sz="3000"/>
            </a:pPr>
            <a:r>
              <a:t>Borders can be applied to single sides or all around</a:t>
            </a:r>
          </a:p>
        </p:txBody>
      </p:sp>
    </p:spTree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Designing Responsivel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Designing Responsively</a:t>
            </a:r>
          </a:p>
        </p:txBody>
      </p:sp>
      <p:sp>
        <p:nvSpPr>
          <p:cNvPr id="142" name="You need to pay attention to the following aspects of the page in a responsive design:…"/>
          <p:cNvSpPr txBox="1">
            <a:spLocks noGrp="1"/>
          </p:cNvSpPr>
          <p:nvPr>
            <p:ph type="body" idx="1"/>
          </p:nvPr>
        </p:nvSpPr>
        <p:spPr>
          <a:xfrm>
            <a:off x="2339976" y="2996877"/>
            <a:ext cx="8324850" cy="488982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 sz="3200"/>
            </a:pPr>
            <a:r>
              <a:t>You need to pay attention to the following aspects of the page in a responsive design:</a:t>
            </a:r>
          </a:p>
          <a:p>
            <a:pPr marL="611184" lvl="1" indent="-277810">
              <a:defRPr sz="3200"/>
            </a:pPr>
            <a:r>
              <a:t>Content hierarchy</a:t>
            </a:r>
          </a:p>
          <a:p>
            <a:pPr marL="611184" lvl="1" indent="-277810">
              <a:defRPr sz="3200"/>
            </a:pPr>
            <a:r>
              <a:t>Layout</a:t>
            </a:r>
          </a:p>
          <a:p>
            <a:pPr marL="611184" lvl="1" indent="-277810">
              <a:defRPr sz="3200"/>
            </a:pPr>
            <a:r>
              <a:t>Typography</a:t>
            </a:r>
          </a:p>
          <a:p>
            <a:pPr marL="611184" lvl="1" indent="-277810">
              <a:defRPr sz="3200"/>
            </a:pPr>
            <a:r>
              <a:t>Navigation</a:t>
            </a:r>
          </a:p>
          <a:p>
            <a:pPr marL="611184" lvl="1" indent="-277810">
              <a:defRPr sz="3200"/>
            </a:pPr>
            <a:r>
              <a:t>Images</a:t>
            </a:r>
          </a:p>
          <a:p>
            <a:pPr marL="611184" lvl="1" indent="-277810">
              <a:defRPr sz="3200"/>
            </a:pPr>
            <a:r>
              <a:t>Special content like tables and forms</a:t>
            </a:r>
          </a:p>
        </p:txBody>
      </p:sp>
    </p:spTree>
  </p:cSld>
  <p:clrMapOvr>
    <a:masterClrMapping/>
  </p:clrMapOvr>
  <p:transition spd="med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ontent Hierarch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Content Hierarchy</a:t>
            </a:r>
          </a:p>
        </p:txBody>
      </p:sp>
      <p:sp>
        <p:nvSpPr>
          <p:cNvPr id="145" name="The biggest challenge is deciding what is visible in the first screen on small devices.…"/>
          <p:cNvSpPr txBox="1">
            <a:spLocks noGrp="1"/>
          </p:cNvSpPr>
          <p:nvPr>
            <p:ph type="body" idx="1"/>
          </p:nvPr>
        </p:nvSpPr>
        <p:spPr>
          <a:xfrm>
            <a:off x="2339976" y="3519487"/>
            <a:ext cx="8324850" cy="436721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3200"/>
            </a:pPr>
            <a:r>
              <a:t>The biggest challenge is deciding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what is visible in the first screen</a:t>
            </a:r>
            <a:r>
              <a:t> on small devices.</a:t>
            </a:r>
          </a:p>
          <a:p>
            <a:pPr>
              <a:defRPr sz="3200"/>
            </a:pPr>
            <a:r>
              <a:t>You should strive for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content parity</a:t>
            </a:r>
            <a:r>
              <a:t> across devices. Everyone should have access to the same information, even if it’s not in exactly the same place.</a:t>
            </a:r>
          </a:p>
          <a:p>
            <a:pPr>
              <a:defRPr sz="3200"/>
            </a:pPr>
            <a:r>
              <a:t>Content organization is the most important part of site planning. It’s often handled by information architects or content strategists.</a:t>
            </a:r>
          </a:p>
        </p:txBody>
      </p:sp>
    </p:spTree>
  </p:cSld>
  <p:clrMapOvr>
    <a:masterClrMapping/>
  </p:clrMapOvr>
  <p:transition spd="med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Layou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Layout</a:t>
            </a:r>
          </a:p>
        </p:txBody>
      </p:sp>
      <p:sp>
        <p:nvSpPr>
          <p:cNvPr id="148" name="RWD is based on fluid layouts.…"/>
          <p:cNvSpPr txBox="1">
            <a:spLocks noGrp="1"/>
          </p:cNvSpPr>
          <p:nvPr>
            <p:ph type="body" idx="1"/>
          </p:nvPr>
        </p:nvSpPr>
        <p:spPr>
          <a:xfrm>
            <a:off x="2339976" y="3514726"/>
            <a:ext cx="8324850" cy="4376737"/>
          </a:xfrm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t>RWD is based on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fluid layouts</a:t>
            </a:r>
            <a:r>
              <a:t>.</a:t>
            </a:r>
          </a:p>
          <a:p>
            <a:pPr>
              <a:defRPr sz="3200"/>
            </a:pPr>
            <a:r>
              <a:t>The most common approach is to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start with one column</a:t>
            </a:r>
            <a:r>
              <a:t> on small devices and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add columns as space is available</a:t>
            </a:r>
            <a:r>
              <a:t>.</a:t>
            </a:r>
          </a:p>
          <a:p>
            <a:pPr>
              <a:defRPr sz="3200"/>
            </a:pPr>
            <a:r>
              <a:t>The optimum width of a text element should be based on a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line length of 45 to 75 characters</a:t>
            </a:r>
            <a:r>
              <a:t>. If lines are much longer, introduce a breakpoint.</a:t>
            </a:r>
          </a:p>
        </p:txBody>
      </p:sp>
    </p:spTree>
  </p:cSld>
  <p:clrMapOvr>
    <a:masterClrMapping/>
  </p:clrMapOvr>
  <p:transition spd="med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sponsive Layout Patter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Responsive Layout Patterns</a:t>
            </a:r>
          </a:p>
        </p:txBody>
      </p:sp>
      <p:pic>
        <p:nvPicPr>
          <p:cNvPr id="151" name="lwd5_1709_layouts.png" descr="lwd5_1709_layou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8" y="2950115"/>
            <a:ext cx="8470887" cy="47205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ypograph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Typography</a:t>
            </a:r>
          </a:p>
        </p:txBody>
      </p:sp>
      <p:sp>
        <p:nvSpPr>
          <p:cNvPr id="154" name="Typography should be optimized for different screen size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t>Typography should be optimized for different screen sizes.</a:t>
            </a:r>
          </a:p>
          <a:p>
            <a:pPr>
              <a:defRPr sz="3200"/>
            </a:pPr>
            <a:r>
              <a:t>Avoid complicated font styles on small screens.</a:t>
            </a:r>
          </a:p>
          <a:p>
            <a:pPr>
              <a:defRPr sz="3200"/>
            </a:pPr>
            <a:r>
              <a:t>Set font size to keep line lengths between 45 to 75 characters.</a:t>
            </a:r>
          </a:p>
          <a:p>
            <a:pPr>
              <a:defRPr sz="3200"/>
            </a:pPr>
            <a:r>
              <a:t>Line height should generally be larger on larger screens.</a:t>
            </a:r>
          </a:p>
          <a:p>
            <a:pPr>
              <a:defRPr sz="3200"/>
            </a:pPr>
            <a:r>
              <a:t>Left and right margins can increase on larger screens.</a:t>
            </a:r>
          </a:p>
        </p:txBody>
      </p:sp>
    </p:spTree>
  </p:cSld>
  <p:clrMapOvr>
    <a:masterClrMapping/>
  </p:clrMapOvr>
  <p:transition spd="med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avigation Options"/>
          <p:cNvSpPr txBox="1">
            <a:spLocks noGrp="1"/>
          </p:cNvSpPr>
          <p:nvPr>
            <p:ph type="title"/>
          </p:nvPr>
        </p:nvSpPr>
        <p:spPr>
          <a:xfrm>
            <a:off x="2339976" y="1570286"/>
            <a:ext cx="8324850" cy="828080"/>
          </a:xfrm>
          <a:prstGeom prst="rect">
            <a:avLst/>
          </a:prstGeom>
        </p:spPr>
        <p:txBody>
          <a:bodyPr/>
          <a:lstStyle/>
          <a:p>
            <a:r>
              <a:t>Navigation Options</a:t>
            </a:r>
          </a:p>
        </p:txBody>
      </p:sp>
      <p:pic>
        <p:nvPicPr>
          <p:cNvPr id="157" name="lwd5_1711A.png" descr="lwd5_1711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051" y="2528888"/>
            <a:ext cx="7886700" cy="55911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Navigation Options (cont’d)"/>
          <p:cNvSpPr txBox="1">
            <a:spLocks noGrp="1"/>
          </p:cNvSpPr>
          <p:nvPr>
            <p:ph type="title"/>
          </p:nvPr>
        </p:nvSpPr>
        <p:spPr>
          <a:xfrm>
            <a:off x="2339976" y="1619250"/>
            <a:ext cx="8324850" cy="654733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Navigation Options (cont’d)</a:t>
            </a:r>
          </a:p>
        </p:txBody>
      </p:sp>
      <p:pic>
        <p:nvPicPr>
          <p:cNvPr id="160" name="lwd5_1711_navpattern_B.png" descr="lwd5_1711_navpattern_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151" y="2752726"/>
            <a:ext cx="8572500" cy="42481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Im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Images</a:t>
            </a:r>
          </a:p>
        </p:txBody>
      </p:sp>
      <p:sp>
        <p:nvSpPr>
          <p:cNvPr id="163" name="Use responsive image markup techniques.…"/>
          <p:cNvSpPr txBox="1">
            <a:spLocks noGrp="1"/>
          </p:cNvSpPr>
          <p:nvPr>
            <p:ph type="body" idx="1"/>
          </p:nvPr>
        </p:nvSpPr>
        <p:spPr>
          <a:xfrm>
            <a:off x="2339976" y="3414713"/>
            <a:ext cx="8324850" cy="4471987"/>
          </a:xfrm>
          <a:prstGeom prst="rect">
            <a:avLst/>
          </a:prstGeom>
        </p:spPr>
        <p:txBody>
          <a:bodyPr/>
          <a:lstStyle/>
          <a:p>
            <a:r>
              <a:t>Use responsive image markup techniques.</a:t>
            </a:r>
          </a:p>
          <a:p>
            <a:r>
              <a:t>Serve the smallest file size version by default.</a:t>
            </a:r>
          </a:p>
          <a:p>
            <a:r>
              <a:t>Make sure important image detail isn’t lost at smaller sizes. Allow zooming or provide a cropped version.</a:t>
            </a:r>
          </a:p>
          <a:p>
            <a:r>
              <a:t>Avoid text in graphics or provide alternative versions with larger type for small screens.</a:t>
            </a:r>
          </a:p>
        </p:txBody>
      </p:sp>
    </p:spTree>
  </p:cSld>
  <p:clrMapOvr>
    <a:masterClrMapping/>
  </p:clrMapOvr>
  <p:transition spd="med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pecial Cont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Special Content</a:t>
            </a:r>
          </a:p>
        </p:txBody>
      </p:sp>
      <p:sp>
        <p:nvSpPr>
          <p:cNvPr id="166" name="Forms Design for efficiency and flexibility (Flexbox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>
                <a:latin typeface="+mj-lt"/>
                <a:ea typeface="+mj-ea"/>
                <a:cs typeface="+mj-cs"/>
                <a:sym typeface="Helvetica"/>
              </a:rPr>
              <a:t>Forms</a:t>
            </a:r>
            <a:br/>
            <a:r>
              <a:t>Design for efficiency and flexibility (Flexbox)</a:t>
            </a:r>
          </a:p>
          <a:p>
            <a:r>
              <a:rPr b="1">
                <a:latin typeface="+mj-lt"/>
                <a:ea typeface="+mj-ea"/>
                <a:cs typeface="+mj-cs"/>
                <a:sym typeface="Helvetica"/>
              </a:rPr>
              <a:t>Tables</a:t>
            </a:r>
            <a:br/>
            <a:r>
              <a:t>Research responsive table patterns</a:t>
            </a:r>
          </a:p>
          <a:p>
            <a:r>
              <a:rPr b="1">
                <a:latin typeface="+mj-lt"/>
                <a:ea typeface="+mj-ea"/>
                <a:cs typeface="+mj-cs"/>
                <a:sym typeface="Helvetica"/>
              </a:rPr>
              <a:t>Interactive elements</a:t>
            </a:r>
            <a:br>
              <a:rPr b="1">
                <a:latin typeface="+mj-lt"/>
                <a:ea typeface="+mj-ea"/>
                <a:cs typeface="+mj-cs"/>
                <a:sym typeface="Helvetica"/>
              </a:rPr>
            </a:br>
            <a:r>
              <a:t>— Scale videos proportionally. </a:t>
            </a:r>
            <a:br/>
            <a:r>
              <a:t>— Explore alternatives that work better on small screens (for example, linking to a map app instead of just providing a small embedded map).</a:t>
            </a:r>
          </a:p>
        </p:txBody>
      </p:sp>
    </p:spTree>
  </p:cSld>
  <p:clrMapOvr>
    <a:masterClrMapping/>
  </p:clrMapOvr>
  <p:transition spd="med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ite Tes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Site Testing</a:t>
            </a:r>
          </a:p>
        </p:txBody>
      </p:sp>
      <p:sp>
        <p:nvSpPr>
          <p:cNvPr id="169" name="Testing sites in a wide variety of browsing environments is critical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t>Testing sites in a wide variety of browsing environments is critical:</a:t>
            </a:r>
          </a:p>
          <a:p>
            <a:r>
              <a:rPr b="1">
                <a:latin typeface="+mj-lt"/>
                <a:ea typeface="+mj-ea"/>
                <a:cs typeface="+mj-cs"/>
                <a:sym typeface="Helvetica"/>
              </a:rPr>
              <a:t>Real devices</a:t>
            </a:r>
            <a:br/>
            <a:r>
              <a:t>The best way to test is on actual smartphones, tablets, etc.</a:t>
            </a:r>
          </a:p>
          <a:p>
            <a:r>
              <a:rPr b="1">
                <a:latin typeface="+mj-lt"/>
                <a:ea typeface="+mj-ea"/>
                <a:cs typeface="+mj-cs"/>
                <a:sym typeface="Helvetica"/>
              </a:rPr>
              <a:t>Emulators</a:t>
            </a:r>
            <a:br/>
            <a:r>
              <a:t>Use a desktop application that simulates device hardware and software.</a:t>
            </a:r>
          </a:p>
          <a:p>
            <a:r>
              <a:rPr b="1">
                <a:latin typeface="+mj-lt"/>
                <a:ea typeface="+mj-ea"/>
                <a:cs typeface="+mj-cs"/>
                <a:sym typeface="Helvetica"/>
              </a:rPr>
              <a:t>Browser testing services</a:t>
            </a:r>
            <a:br/>
            <a:r>
              <a:t>Subscription-based services show how your site looks on a huge variety of browsers.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Border Sty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Border Style</a:t>
            </a:r>
          </a:p>
        </p:txBody>
      </p:sp>
      <p:sp>
        <p:nvSpPr>
          <p:cNvPr id="130" name="border-style,  border-top-style, border-right-style,  border-bottom-style, border-left-style"/>
          <p:cNvSpPr txBox="1"/>
          <p:nvPr/>
        </p:nvSpPr>
        <p:spPr>
          <a:xfrm>
            <a:off x="2375284" y="2809876"/>
            <a:ext cx="8324851" cy="5009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>
              <a:spcBef>
                <a:spcPts val="3150"/>
              </a:spcBef>
              <a:defRPr sz="27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025"/>
              <a:t>border-style</a:t>
            </a:r>
            <a:r>
              <a:rPr sz="2025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rPr>
              <a:t>, </a:t>
            </a:r>
            <a:br>
              <a:rPr sz="2025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rPr>
            </a:br>
            <a:r>
              <a:rPr sz="2025"/>
              <a:t>border-top-style</a:t>
            </a:r>
            <a:r>
              <a:rPr sz="2025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rPr>
              <a:t>, </a:t>
            </a:r>
            <a:r>
              <a:rPr sz="2025"/>
              <a:t>border-right-style</a:t>
            </a:r>
            <a:r>
              <a:rPr sz="2025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rPr>
              <a:t>,</a:t>
            </a:r>
            <a:r>
              <a:rPr sz="2025"/>
              <a:t> </a:t>
            </a:r>
            <a:br>
              <a:rPr sz="2025"/>
            </a:br>
            <a:r>
              <a:rPr sz="2025"/>
              <a:t>border-bottom-style</a:t>
            </a:r>
            <a:r>
              <a:rPr sz="2025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rPr>
              <a:t>, </a:t>
            </a:r>
            <a:r>
              <a:rPr sz="2025"/>
              <a:t>border-left-style</a:t>
            </a:r>
          </a:p>
        </p:txBody>
      </p:sp>
      <p:pic>
        <p:nvPicPr>
          <p:cNvPr id="131" name="lwd5_1408_bordersstyle.png" descr="lwd5_1408_borderssty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062" y="4191638"/>
            <a:ext cx="4966699" cy="3761738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Values: none, solid, hidden, dotted, dashed, double, groove, ridge, inset, outset"/>
          <p:cNvSpPr txBox="1"/>
          <p:nvPr/>
        </p:nvSpPr>
        <p:spPr>
          <a:xfrm>
            <a:off x="2171919" y="4151532"/>
            <a:ext cx="3405061" cy="132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>
              <a:spcBef>
                <a:spcPts val="3150"/>
              </a:spcBef>
              <a:defRPr sz="2700">
                <a:solidFill>
                  <a:srgbClr val="53585F"/>
                </a:solidFill>
              </a:defRPr>
            </a:pPr>
            <a:r>
              <a:rPr sz="2025" b="1">
                <a:latin typeface="+mj-lt"/>
                <a:ea typeface="+mj-ea"/>
                <a:cs typeface="+mj-cs"/>
                <a:sym typeface="Helvetica"/>
              </a:rPr>
              <a:t>Values:</a:t>
            </a:r>
            <a:r>
              <a:rPr sz="2025"/>
              <a:t> </a:t>
            </a:r>
            <a:r>
              <a:rPr sz="2025">
                <a:latin typeface="Courier"/>
                <a:ea typeface="Courier"/>
                <a:cs typeface="Courier"/>
                <a:sym typeface="Courier"/>
              </a:rPr>
              <a:t>none</a:t>
            </a:r>
            <a:r>
              <a:rPr sz="2025">
                <a:latin typeface="+mj-lt"/>
                <a:ea typeface="+mj-ea"/>
                <a:cs typeface="+mj-cs"/>
                <a:sym typeface="Helvetica"/>
              </a:rPr>
              <a:t>, </a:t>
            </a:r>
            <a:r>
              <a:rPr sz="2025">
                <a:latin typeface="Courier"/>
                <a:ea typeface="Courier"/>
                <a:cs typeface="Courier"/>
                <a:sym typeface="Courier"/>
              </a:rPr>
              <a:t>solid</a:t>
            </a:r>
            <a:r>
              <a:rPr sz="2025">
                <a:latin typeface="+mj-lt"/>
                <a:ea typeface="+mj-ea"/>
                <a:cs typeface="+mj-cs"/>
                <a:sym typeface="Helvetica"/>
              </a:rPr>
              <a:t>, </a:t>
            </a:r>
            <a:r>
              <a:rPr sz="2025">
                <a:latin typeface="Courier"/>
                <a:ea typeface="Courier"/>
                <a:cs typeface="Courier"/>
                <a:sym typeface="Courier"/>
              </a:rPr>
              <a:t>hidden</a:t>
            </a:r>
            <a:r>
              <a:rPr sz="2025">
                <a:latin typeface="+mj-lt"/>
                <a:ea typeface="+mj-ea"/>
                <a:cs typeface="+mj-cs"/>
                <a:sym typeface="Helvetica"/>
              </a:rPr>
              <a:t>, </a:t>
            </a:r>
            <a:r>
              <a:rPr sz="2025">
                <a:latin typeface="Courier"/>
                <a:ea typeface="Courier"/>
                <a:cs typeface="Courier"/>
                <a:sym typeface="Courier"/>
              </a:rPr>
              <a:t>dotted</a:t>
            </a:r>
            <a:r>
              <a:rPr sz="2025">
                <a:latin typeface="+mj-lt"/>
                <a:ea typeface="+mj-ea"/>
                <a:cs typeface="+mj-cs"/>
                <a:sym typeface="Helvetica"/>
              </a:rPr>
              <a:t>, </a:t>
            </a:r>
            <a:r>
              <a:rPr sz="2025">
                <a:latin typeface="Courier"/>
                <a:ea typeface="Courier"/>
                <a:cs typeface="Courier"/>
                <a:sym typeface="Courier"/>
              </a:rPr>
              <a:t>dashed</a:t>
            </a:r>
            <a:r>
              <a:rPr sz="2025">
                <a:latin typeface="+mj-lt"/>
                <a:ea typeface="+mj-ea"/>
                <a:cs typeface="+mj-cs"/>
                <a:sym typeface="Helvetica"/>
              </a:rPr>
              <a:t>, </a:t>
            </a:r>
            <a:r>
              <a:rPr sz="2025">
                <a:latin typeface="Courier"/>
                <a:ea typeface="Courier"/>
                <a:cs typeface="Courier"/>
                <a:sym typeface="Courier"/>
              </a:rPr>
              <a:t>double</a:t>
            </a:r>
            <a:r>
              <a:rPr sz="2025">
                <a:latin typeface="+mj-lt"/>
                <a:ea typeface="+mj-ea"/>
                <a:cs typeface="+mj-cs"/>
                <a:sym typeface="Helvetica"/>
              </a:rPr>
              <a:t>, </a:t>
            </a:r>
            <a:r>
              <a:rPr sz="2025">
                <a:latin typeface="Courier"/>
                <a:ea typeface="Courier"/>
                <a:cs typeface="Courier"/>
                <a:sym typeface="Courier"/>
              </a:rPr>
              <a:t>groove</a:t>
            </a:r>
            <a:r>
              <a:rPr sz="2025">
                <a:latin typeface="+mj-lt"/>
                <a:ea typeface="+mj-ea"/>
                <a:cs typeface="+mj-cs"/>
                <a:sym typeface="Helvetica"/>
              </a:rPr>
              <a:t>, </a:t>
            </a:r>
            <a:r>
              <a:rPr sz="2025">
                <a:latin typeface="Courier"/>
                <a:ea typeface="Courier"/>
                <a:cs typeface="Courier"/>
                <a:sym typeface="Courier"/>
              </a:rPr>
              <a:t>ridge</a:t>
            </a:r>
            <a:r>
              <a:rPr sz="2025">
                <a:latin typeface="+mj-lt"/>
                <a:ea typeface="+mj-ea"/>
                <a:cs typeface="+mj-cs"/>
                <a:sym typeface="Helvetica"/>
              </a:rPr>
              <a:t>, </a:t>
            </a:r>
            <a:r>
              <a:rPr sz="2025">
                <a:latin typeface="Courier"/>
                <a:ea typeface="Courier"/>
                <a:cs typeface="Courier"/>
                <a:sym typeface="Courier"/>
              </a:rPr>
              <a:t>inset</a:t>
            </a:r>
            <a:r>
              <a:rPr sz="2025">
                <a:latin typeface="+mj-lt"/>
                <a:ea typeface="+mj-ea"/>
                <a:cs typeface="+mj-cs"/>
                <a:sym typeface="Helvetica"/>
              </a:rPr>
              <a:t>, </a:t>
            </a:r>
            <a:r>
              <a:rPr sz="2025">
                <a:latin typeface="Courier"/>
                <a:ea typeface="Courier"/>
                <a:cs typeface="Courier"/>
                <a:sym typeface="Courier"/>
              </a:rPr>
              <a:t>outset</a:t>
            </a:r>
            <a:r>
              <a:rPr sz="2025"/>
              <a:t> </a:t>
            </a:r>
          </a:p>
        </p:txBody>
      </p:sp>
      <p:sp>
        <p:nvSpPr>
          <p:cNvPr id="133" name="NOTE: The default is none, so if you don’t define a border style, it won’t appear."/>
          <p:cNvSpPr txBox="1"/>
          <p:nvPr/>
        </p:nvSpPr>
        <p:spPr>
          <a:xfrm>
            <a:off x="2171919" y="6039506"/>
            <a:ext cx="3405061" cy="1046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>
              <a:defRPr sz="2800">
                <a:solidFill>
                  <a:srgbClr val="53585F"/>
                </a:solidFill>
              </a:defRPr>
            </a:pPr>
            <a:r>
              <a:rPr sz="2100">
                <a:solidFill>
                  <a:schemeClr val="accent4"/>
                </a:solidFill>
              </a:rPr>
              <a:t>NOTE: </a:t>
            </a:r>
            <a:r>
              <a:rPr sz="2100"/>
              <a:t>The default is </a:t>
            </a:r>
            <a:r>
              <a:rPr sz="2100">
                <a:latin typeface="Courier"/>
                <a:ea typeface="Courier"/>
                <a:cs typeface="Courier"/>
                <a:sym typeface="Courier"/>
              </a:rPr>
              <a:t>none</a:t>
            </a:r>
            <a:r>
              <a:rPr sz="2100"/>
              <a:t>, so if you don’t define a border style, it won’t appear.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Border Sty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Border Style</a:t>
            </a:r>
          </a:p>
        </p:txBody>
      </p:sp>
      <p:sp>
        <p:nvSpPr>
          <p:cNvPr id="136" name="border-style…"/>
          <p:cNvSpPr txBox="1"/>
          <p:nvPr/>
        </p:nvSpPr>
        <p:spPr>
          <a:xfrm>
            <a:off x="2375284" y="2838451"/>
            <a:ext cx="8324851" cy="5009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>
              <a:spcBef>
                <a:spcPts val="3150"/>
              </a:spcBef>
              <a:defRPr sz="30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250"/>
              <a:t>border-style</a:t>
            </a:r>
          </a:p>
          <a:p>
            <a:pPr>
              <a:spcBef>
                <a:spcPts val="3150"/>
              </a:spcBef>
              <a:defRPr sz="3000">
                <a:solidFill>
                  <a:srgbClr val="53585F"/>
                </a:solidFill>
              </a:defRPr>
            </a:pPr>
            <a:r>
              <a:rPr sz="2250"/>
              <a:t>The </a:t>
            </a:r>
            <a:r>
              <a:rPr sz="2250" b="1">
                <a:latin typeface="Courier"/>
                <a:ea typeface="Courier"/>
                <a:cs typeface="Courier"/>
                <a:sym typeface="Courier"/>
              </a:rPr>
              <a:t>border-style</a:t>
            </a:r>
            <a:r>
              <a:rPr sz="2250"/>
              <a:t> shorthand uses the clockwise (TRouBLe) shorthand order. The following rules have the same effect:</a:t>
            </a:r>
          </a:p>
        </p:txBody>
      </p:sp>
      <p:sp>
        <p:nvSpPr>
          <p:cNvPr id="137" name="div#silly {…"/>
          <p:cNvSpPr txBox="1"/>
          <p:nvPr/>
        </p:nvSpPr>
        <p:spPr>
          <a:xfrm>
            <a:off x="309712" y="4434338"/>
            <a:ext cx="6696744" cy="418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marL="342898" marR="342898" algn="just" defTabSz="342898">
              <a:defRPr sz="2200" baseline="-2272"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 err="1"/>
              <a:t>div#silly</a:t>
            </a:r>
            <a:r>
              <a:rPr sz="3200" dirty="0"/>
              <a:t> {</a:t>
            </a:r>
          </a:p>
          <a:p>
            <a:pPr marL="342898" marR="342898" algn="just" defTabSz="342898">
              <a:defRPr sz="2200" b="1" baseline="-2272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/>
              <a:t>  </a:t>
            </a:r>
            <a:r>
              <a:rPr sz="3200" dirty="0">
                <a:solidFill>
                  <a:schemeClr val="accent1">
                    <a:lumMod val="75000"/>
                  </a:schemeClr>
                </a:solidFill>
              </a:rPr>
              <a:t>border-top-style: solid;</a:t>
            </a:r>
          </a:p>
          <a:p>
            <a:pPr marL="342898" marR="342898" algn="just" defTabSz="342898">
              <a:defRPr sz="2200" b="1" baseline="-2272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>
                <a:solidFill>
                  <a:schemeClr val="accent1">
                    <a:lumMod val="75000"/>
                  </a:schemeClr>
                </a:solidFill>
              </a:rPr>
              <a:t>  border-right-style: dashed;</a:t>
            </a:r>
          </a:p>
          <a:p>
            <a:pPr marL="342898" marR="342898" algn="just" defTabSz="342898">
              <a:defRPr sz="2200" b="1" baseline="-2272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>
                <a:solidFill>
                  <a:schemeClr val="accent1">
                    <a:lumMod val="75000"/>
                  </a:schemeClr>
                </a:solidFill>
              </a:rPr>
              <a:t>  border-bottom-style: double;</a:t>
            </a:r>
          </a:p>
          <a:p>
            <a:pPr marL="342898" marR="342898" algn="just" defTabSz="342898">
              <a:defRPr sz="2200" b="1" baseline="-2272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>
                <a:solidFill>
                  <a:schemeClr val="accent1">
                    <a:lumMod val="75000"/>
                  </a:schemeClr>
                </a:solidFill>
              </a:rPr>
              <a:t>  border-left-style: dotted;</a:t>
            </a:r>
          </a:p>
          <a:p>
            <a:pPr marL="342898" marR="342898" algn="just" defTabSz="342898">
              <a:defRPr sz="2200" baseline="-2272"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/>
              <a:t>  width: 300px;</a:t>
            </a:r>
          </a:p>
          <a:p>
            <a:pPr marL="342898" marR="342898" algn="just" defTabSz="342898">
              <a:defRPr sz="2200" baseline="-2272"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/>
              <a:t>  height: 100px;</a:t>
            </a:r>
          </a:p>
          <a:p>
            <a:pPr marL="342898" marR="342898" algn="just" defTabSz="342898">
              <a:defRPr sz="2200" baseline="-2272"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/>
              <a:t>}</a:t>
            </a:r>
          </a:p>
          <a:p>
            <a:pPr marL="342898" marR="342898" algn="just" defTabSz="342898">
              <a:defRPr sz="2200" baseline="-2272">
                <a:latin typeface="Courier"/>
                <a:ea typeface="Courier"/>
                <a:cs typeface="Courier"/>
                <a:sym typeface="Courier"/>
              </a:defRPr>
            </a:pPr>
            <a:endParaRPr sz="3200" dirty="0"/>
          </a:p>
          <a:p>
            <a:pPr marL="342898" marR="342898" algn="just" defTabSz="342898">
              <a:defRPr sz="2200" baseline="-2272"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 err="1"/>
              <a:t>div#silly</a:t>
            </a:r>
            <a:r>
              <a:rPr sz="3200" dirty="0"/>
              <a:t> {</a:t>
            </a:r>
          </a:p>
          <a:p>
            <a:pPr marL="342898" marR="342898" algn="just" defTabSz="342898">
              <a:defRPr sz="2200" b="1" baseline="-2272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>
                <a:solidFill>
                  <a:schemeClr val="accent1">
                    <a:lumMod val="75000"/>
                  </a:schemeClr>
                </a:solidFill>
              </a:rPr>
              <a:t>  border-style: solid dashed double dotted;</a:t>
            </a:r>
          </a:p>
          <a:p>
            <a:pPr marL="342898" marR="342898" algn="just" defTabSz="342898">
              <a:defRPr sz="2200" baseline="-2272">
                <a:latin typeface="Courier"/>
                <a:ea typeface="Courier"/>
                <a:cs typeface="Courier"/>
                <a:sym typeface="Courier"/>
              </a:defRPr>
            </a:pPr>
            <a:r>
              <a:rPr sz="1650" dirty="0"/>
              <a:t>}</a:t>
            </a:r>
          </a:p>
        </p:txBody>
      </p:sp>
      <p:pic>
        <p:nvPicPr>
          <p:cNvPr id="138" name="lwd5_1409_4borders.png" descr="lwd5_1409_4bord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717" y="4708959"/>
            <a:ext cx="5224157" cy="1988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Border Width"/>
          <p:cNvSpPr txBox="1">
            <a:spLocks noGrp="1"/>
          </p:cNvSpPr>
          <p:nvPr>
            <p:ph type="title"/>
          </p:nvPr>
        </p:nvSpPr>
        <p:spPr>
          <a:xfrm>
            <a:off x="2339976" y="1483714"/>
            <a:ext cx="8324850" cy="1619251"/>
          </a:xfrm>
          <a:prstGeom prst="rect">
            <a:avLst/>
          </a:prstGeom>
        </p:spPr>
        <p:txBody>
          <a:bodyPr/>
          <a:lstStyle/>
          <a:p>
            <a:r>
              <a:t>Border Width</a:t>
            </a:r>
          </a:p>
        </p:txBody>
      </p:sp>
      <p:sp>
        <p:nvSpPr>
          <p:cNvPr id="141" name="border-width,  border-top-width, border-right-width,  border-bottom-width, border-left-width"/>
          <p:cNvSpPr txBox="1"/>
          <p:nvPr/>
        </p:nvSpPr>
        <p:spPr>
          <a:xfrm>
            <a:off x="2339976" y="2667000"/>
            <a:ext cx="8324850" cy="5009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>
              <a:spcBef>
                <a:spcPts val="3150"/>
              </a:spcBef>
              <a:defRPr sz="27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025"/>
              <a:t>border-width</a:t>
            </a:r>
            <a:r>
              <a:rPr sz="2025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rPr>
              <a:t>, </a:t>
            </a:r>
            <a:br>
              <a:rPr sz="2025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rPr>
            </a:br>
            <a:r>
              <a:rPr sz="2025"/>
              <a:t>border-top-width</a:t>
            </a:r>
            <a:r>
              <a:rPr sz="2025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rPr>
              <a:t>, </a:t>
            </a:r>
            <a:r>
              <a:rPr sz="2025"/>
              <a:t>border-right-width</a:t>
            </a:r>
            <a:r>
              <a:rPr sz="2025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rPr>
              <a:t>,</a:t>
            </a:r>
            <a:r>
              <a:rPr sz="2025"/>
              <a:t> </a:t>
            </a:r>
            <a:br>
              <a:rPr sz="2025"/>
            </a:br>
            <a:r>
              <a:rPr sz="2025"/>
              <a:t>border-bottom-width</a:t>
            </a:r>
            <a:r>
              <a:rPr sz="2025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rPr>
              <a:t>, </a:t>
            </a:r>
            <a:r>
              <a:rPr sz="2025"/>
              <a:t>border-left-width</a:t>
            </a:r>
          </a:p>
        </p:txBody>
      </p:sp>
      <p:sp>
        <p:nvSpPr>
          <p:cNvPr id="142" name="Values: Length, thin, medium, thick…"/>
          <p:cNvSpPr txBox="1"/>
          <p:nvPr/>
        </p:nvSpPr>
        <p:spPr>
          <a:xfrm>
            <a:off x="2017613" y="3843541"/>
            <a:ext cx="8682523" cy="965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>
              <a:spcBef>
                <a:spcPts val="3150"/>
              </a:spcBef>
              <a:defRPr sz="2700">
                <a:solidFill>
                  <a:srgbClr val="53585F"/>
                </a:solidFill>
              </a:defRPr>
            </a:pPr>
            <a:r>
              <a:rPr sz="2025" b="1">
                <a:latin typeface="+mj-lt"/>
                <a:ea typeface="+mj-ea"/>
                <a:cs typeface="+mj-cs"/>
                <a:sym typeface="Helvetica"/>
              </a:rPr>
              <a:t>Values:</a:t>
            </a:r>
            <a:r>
              <a:rPr sz="2025"/>
              <a:t> </a:t>
            </a:r>
            <a:r>
              <a:rPr sz="2025" i="1"/>
              <a:t>Length</a:t>
            </a:r>
            <a:r>
              <a:rPr sz="2025">
                <a:latin typeface="+mj-lt"/>
                <a:ea typeface="+mj-ea"/>
                <a:cs typeface="+mj-cs"/>
                <a:sym typeface="Helvetica"/>
              </a:rPr>
              <a:t>, </a:t>
            </a:r>
            <a:r>
              <a:rPr sz="2025">
                <a:latin typeface="Courier"/>
                <a:ea typeface="Courier"/>
                <a:cs typeface="Courier"/>
                <a:sym typeface="Courier"/>
              </a:rPr>
              <a:t>thin</a:t>
            </a:r>
            <a:r>
              <a:rPr sz="2025">
                <a:latin typeface="+mj-lt"/>
                <a:ea typeface="+mj-ea"/>
                <a:cs typeface="+mj-cs"/>
                <a:sym typeface="Helvetica"/>
              </a:rPr>
              <a:t>, </a:t>
            </a:r>
            <a:r>
              <a:rPr sz="2025">
                <a:latin typeface="Courier"/>
                <a:ea typeface="Courier"/>
                <a:cs typeface="Courier"/>
                <a:sym typeface="Courier"/>
              </a:rPr>
              <a:t>medium</a:t>
            </a:r>
            <a:r>
              <a:rPr sz="2025">
                <a:latin typeface="+mj-lt"/>
                <a:ea typeface="+mj-ea"/>
                <a:cs typeface="+mj-cs"/>
                <a:sym typeface="Helvetica"/>
              </a:rPr>
              <a:t>, </a:t>
            </a:r>
            <a:r>
              <a:rPr sz="2025">
                <a:latin typeface="Courier"/>
                <a:ea typeface="Courier"/>
                <a:cs typeface="Courier"/>
                <a:sym typeface="Courier"/>
              </a:rPr>
              <a:t>thick</a:t>
            </a:r>
          </a:p>
          <a:p>
            <a:pPr>
              <a:spcBef>
                <a:spcPts val="1800"/>
              </a:spcBef>
              <a:defRPr sz="3000">
                <a:solidFill>
                  <a:srgbClr val="53585F"/>
                </a:solidFill>
              </a:defRPr>
            </a:pPr>
            <a:r>
              <a:rPr sz="2250"/>
              <a:t>The </a:t>
            </a:r>
            <a:r>
              <a:rPr sz="2250" b="1">
                <a:latin typeface="Courier"/>
                <a:ea typeface="Courier"/>
                <a:cs typeface="Courier"/>
                <a:sym typeface="Courier"/>
              </a:rPr>
              <a:t>border-width</a:t>
            </a:r>
            <a:r>
              <a:rPr sz="2250"/>
              <a:t> shorthand uses the clockwise (TRouBLe) order:</a:t>
            </a:r>
          </a:p>
        </p:txBody>
      </p:sp>
      <p:pic>
        <p:nvPicPr>
          <p:cNvPr id="143" name="lwd5_1410_borderwidth.png" descr="lwd5_1410_borderwidt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621" y="6110134"/>
            <a:ext cx="4591530" cy="1913137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div#help {…"/>
          <p:cNvSpPr txBox="1"/>
          <p:nvPr/>
        </p:nvSpPr>
        <p:spPr>
          <a:xfrm>
            <a:off x="263241" y="4973251"/>
            <a:ext cx="6599199" cy="1800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marL="342898" marR="342898" algn="just" defTabSz="342898">
              <a:defRPr sz="2200" baseline="-2272"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 err="1"/>
              <a:t>div#help</a:t>
            </a:r>
            <a:r>
              <a:rPr sz="2800" dirty="0"/>
              <a:t> {</a:t>
            </a:r>
          </a:p>
          <a:p>
            <a:pPr marL="342898" marR="342898" algn="just" defTabSz="342898">
              <a:defRPr sz="2200" b="1" baseline="-2272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>
                <a:solidFill>
                  <a:schemeClr val="accent1">
                    <a:lumMod val="75000"/>
                  </a:schemeClr>
                </a:solidFill>
              </a:rPr>
              <a:t>  border-width: thin medium thick 12px;</a:t>
            </a:r>
          </a:p>
          <a:p>
            <a:pPr marL="342898" marR="342898" algn="just" defTabSz="342898">
              <a:defRPr sz="2200" baseline="-2272"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/>
              <a:t>  border-style: solid;</a:t>
            </a:r>
          </a:p>
          <a:p>
            <a:pPr marL="342898" marR="342898" algn="just" defTabSz="342898">
              <a:defRPr sz="2200" baseline="-2272"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/>
              <a:t>  width: 300px;</a:t>
            </a:r>
          </a:p>
          <a:p>
            <a:pPr marL="342898" marR="342898" algn="just" defTabSz="342898">
              <a:defRPr sz="2200" baseline="-2272"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/>
              <a:t>  height: 100px; </a:t>
            </a:r>
          </a:p>
          <a:p>
            <a:pPr marL="342898" marR="342898" algn="just" defTabSz="342898">
              <a:defRPr sz="2200" baseline="-2272"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/>
              <a:t>}</a:t>
            </a:r>
          </a:p>
        </p:txBody>
      </p:sp>
      <p:sp>
        <p:nvSpPr>
          <p:cNvPr id="145" name="NOTE: The border-style property is required for the border to be rendered."/>
          <p:cNvSpPr txBox="1"/>
          <p:nvPr/>
        </p:nvSpPr>
        <p:spPr>
          <a:xfrm>
            <a:off x="2009994" y="7045897"/>
            <a:ext cx="3405061" cy="5386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>
              <a:defRPr sz="2000">
                <a:solidFill>
                  <a:srgbClr val="53585F"/>
                </a:solidFill>
              </a:defRPr>
            </a:pPr>
            <a:r>
              <a:rPr sz="1500">
                <a:solidFill>
                  <a:schemeClr val="accent4"/>
                </a:solidFill>
              </a:rPr>
              <a:t>NOTE: </a:t>
            </a:r>
            <a:r>
              <a:rPr sz="1500"/>
              <a:t>The </a:t>
            </a:r>
            <a:r>
              <a:rPr sz="1500" b="1">
                <a:latin typeface="Courier"/>
                <a:ea typeface="Courier"/>
                <a:cs typeface="Courier"/>
                <a:sym typeface="Courier"/>
              </a:rPr>
              <a:t>border-style</a:t>
            </a:r>
            <a:r>
              <a:rPr sz="1500"/>
              <a:t> property is required for the border to be rendered.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Border Color"/>
          <p:cNvSpPr txBox="1">
            <a:spLocks noGrp="1"/>
          </p:cNvSpPr>
          <p:nvPr>
            <p:ph type="title"/>
          </p:nvPr>
        </p:nvSpPr>
        <p:spPr>
          <a:xfrm>
            <a:off x="2339976" y="1483714"/>
            <a:ext cx="8324850" cy="1619251"/>
          </a:xfrm>
          <a:prstGeom prst="rect">
            <a:avLst/>
          </a:prstGeom>
        </p:spPr>
        <p:txBody>
          <a:bodyPr/>
          <a:lstStyle/>
          <a:p>
            <a:r>
              <a:t>Border Color</a:t>
            </a:r>
          </a:p>
        </p:txBody>
      </p:sp>
      <p:sp>
        <p:nvSpPr>
          <p:cNvPr id="148" name="border-color,  border-top-color, border-right-color,  border-bottom-color, border-left-color"/>
          <p:cNvSpPr txBox="1"/>
          <p:nvPr/>
        </p:nvSpPr>
        <p:spPr>
          <a:xfrm>
            <a:off x="2339976" y="2667000"/>
            <a:ext cx="8324850" cy="5009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>
              <a:spcBef>
                <a:spcPts val="3150"/>
              </a:spcBef>
              <a:defRPr sz="27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025"/>
              <a:t>border-color</a:t>
            </a:r>
            <a:r>
              <a:rPr sz="2025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rPr>
              <a:t>, </a:t>
            </a:r>
            <a:br>
              <a:rPr sz="2025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rPr>
            </a:br>
            <a:r>
              <a:rPr sz="2025"/>
              <a:t>border-top-color</a:t>
            </a:r>
            <a:r>
              <a:rPr sz="2025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rPr>
              <a:t>, </a:t>
            </a:r>
            <a:r>
              <a:rPr sz="2025"/>
              <a:t>border-right-color</a:t>
            </a:r>
            <a:r>
              <a:rPr sz="2025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rPr>
              <a:t>,</a:t>
            </a:r>
            <a:r>
              <a:rPr sz="2025"/>
              <a:t> </a:t>
            </a:r>
            <a:br>
              <a:rPr sz="2025"/>
            </a:br>
            <a:r>
              <a:rPr sz="2025"/>
              <a:t>border-bottom-color</a:t>
            </a:r>
            <a:r>
              <a:rPr sz="2025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rPr>
              <a:t>, </a:t>
            </a:r>
            <a:r>
              <a:rPr sz="2025"/>
              <a:t>border-left-color</a:t>
            </a:r>
          </a:p>
        </p:txBody>
      </p:sp>
      <p:sp>
        <p:nvSpPr>
          <p:cNvPr id="149" name="Values: Color value (named or numeric)…"/>
          <p:cNvSpPr txBox="1"/>
          <p:nvPr/>
        </p:nvSpPr>
        <p:spPr>
          <a:xfrm>
            <a:off x="2098725" y="3805441"/>
            <a:ext cx="8324851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>
              <a:spcBef>
                <a:spcPts val="3150"/>
              </a:spcBef>
              <a:defRPr sz="2700">
                <a:solidFill>
                  <a:srgbClr val="53585F"/>
                </a:solidFill>
              </a:defRPr>
            </a:pPr>
            <a:r>
              <a:rPr sz="2025" b="1">
                <a:latin typeface="+mj-lt"/>
                <a:ea typeface="+mj-ea"/>
                <a:cs typeface="+mj-cs"/>
                <a:sym typeface="Helvetica"/>
              </a:rPr>
              <a:t>Values:</a:t>
            </a:r>
            <a:r>
              <a:rPr sz="2025"/>
              <a:t> </a:t>
            </a:r>
            <a:r>
              <a:rPr sz="2025" i="1"/>
              <a:t>Color value (named or numeric)</a:t>
            </a:r>
            <a:endParaRPr sz="2025">
              <a:latin typeface="Courier"/>
              <a:ea typeface="Courier"/>
              <a:cs typeface="Courier"/>
              <a:sym typeface="Courier"/>
            </a:endParaRPr>
          </a:p>
          <a:p>
            <a:pPr>
              <a:spcBef>
                <a:spcPts val="1800"/>
              </a:spcBef>
              <a:defRPr sz="2900">
                <a:solidFill>
                  <a:srgbClr val="53585F"/>
                </a:solidFill>
              </a:defRPr>
            </a:pPr>
            <a:r>
              <a:rPr sz="2175"/>
              <a:t>The </a:t>
            </a:r>
            <a:r>
              <a:rPr sz="2175" b="1">
                <a:latin typeface="Courier"/>
                <a:ea typeface="Courier"/>
                <a:cs typeface="Courier"/>
                <a:sym typeface="Courier"/>
              </a:rPr>
              <a:t>border-color</a:t>
            </a:r>
            <a:r>
              <a:rPr sz="2175"/>
              <a:t> properties override the </a:t>
            </a:r>
            <a:r>
              <a:rPr sz="2175" b="1">
                <a:latin typeface="Courier"/>
                <a:ea typeface="Courier"/>
                <a:cs typeface="Courier"/>
                <a:sym typeface="Courier"/>
              </a:rPr>
              <a:t>color</a:t>
            </a:r>
            <a:r>
              <a:rPr sz="2175"/>
              <a:t> property:</a:t>
            </a:r>
          </a:p>
        </p:txBody>
      </p:sp>
      <p:sp>
        <p:nvSpPr>
          <p:cNvPr id="150" name="div#special {…"/>
          <p:cNvSpPr txBox="1"/>
          <p:nvPr/>
        </p:nvSpPr>
        <p:spPr>
          <a:xfrm>
            <a:off x="403951" y="4542373"/>
            <a:ext cx="5860310" cy="23750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marL="342898" marR="342898" algn="just" defTabSz="342898">
              <a:defRPr sz="2200" baseline="-2272"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 err="1"/>
              <a:t>div#special</a:t>
            </a:r>
            <a:r>
              <a:rPr sz="3200" dirty="0"/>
              <a:t> {</a:t>
            </a:r>
          </a:p>
          <a:p>
            <a:pPr marL="342898" marR="342898" algn="just" defTabSz="342898">
              <a:defRPr sz="2200" baseline="-2272">
                <a:solidFill>
                  <a:srgbClr val="FAA75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sz="3200" b="1" dirty="0">
                <a:solidFill>
                  <a:schemeClr val="accent1">
                    <a:lumMod val="75000"/>
                  </a:schemeClr>
                </a:solidFill>
              </a:rPr>
              <a:t>border-color: maroon aqua;</a:t>
            </a:r>
          </a:p>
          <a:p>
            <a:pPr marL="342898" marR="342898" algn="just" defTabSz="342898">
              <a:defRPr sz="2200" baseline="-2272"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>
                <a:solidFill>
                  <a:srgbClr val="FF7B00"/>
                </a:solidFill>
              </a:rPr>
              <a:t>  </a:t>
            </a:r>
            <a:r>
              <a:rPr sz="3200" dirty="0"/>
              <a:t>border-style: solid;</a:t>
            </a:r>
          </a:p>
          <a:p>
            <a:pPr marL="342898" marR="342898" algn="just" defTabSz="342898">
              <a:defRPr sz="2200" baseline="-2272"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/>
              <a:t>  border-width: 6px;</a:t>
            </a:r>
          </a:p>
          <a:p>
            <a:pPr marL="342898" marR="342898" algn="just" defTabSz="342898">
              <a:defRPr sz="2200" baseline="-2272"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/>
              <a:t>  width: 300px;</a:t>
            </a:r>
          </a:p>
          <a:p>
            <a:pPr marL="342898" marR="342898" algn="just" defTabSz="342898">
              <a:defRPr sz="2200" baseline="-2272"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/>
              <a:t>  height: 100px;</a:t>
            </a:r>
          </a:p>
          <a:p>
            <a:pPr marL="342898" marR="342898" algn="just" defTabSz="342898">
              <a:defRPr sz="2200" baseline="-2272"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/>
              <a:t>}</a:t>
            </a:r>
          </a:p>
        </p:txBody>
      </p:sp>
      <p:sp>
        <p:nvSpPr>
          <p:cNvPr id="151" name="NOTE: The border-style property is required for the border to be rendered."/>
          <p:cNvSpPr txBox="1"/>
          <p:nvPr/>
        </p:nvSpPr>
        <p:spPr>
          <a:xfrm>
            <a:off x="2184398" y="6998271"/>
            <a:ext cx="3405061" cy="5386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>
              <a:defRPr sz="2000">
                <a:solidFill>
                  <a:srgbClr val="53585F"/>
                </a:solidFill>
              </a:defRPr>
            </a:pPr>
            <a:r>
              <a:rPr sz="1500">
                <a:solidFill>
                  <a:schemeClr val="accent4"/>
                </a:solidFill>
              </a:rPr>
              <a:t>NOTE: </a:t>
            </a:r>
            <a:r>
              <a:rPr sz="1500"/>
              <a:t>The </a:t>
            </a:r>
            <a:r>
              <a:rPr sz="1500" b="1">
                <a:latin typeface="Courier"/>
                <a:ea typeface="Courier"/>
                <a:cs typeface="Courier"/>
                <a:sym typeface="Courier"/>
              </a:rPr>
              <a:t>border-style</a:t>
            </a:r>
            <a:r>
              <a:rPr sz="1500"/>
              <a:t> property is required for the border to be rendered.</a:t>
            </a:r>
          </a:p>
        </p:txBody>
      </p:sp>
      <p:pic>
        <p:nvPicPr>
          <p:cNvPr id="152" name="lwd5_1411_bordercolor.png" descr="lwd5_1411_bordercol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261" y="4994808"/>
            <a:ext cx="4552965" cy="18985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order Shorthand Properties"/>
          <p:cNvSpPr txBox="1">
            <a:spLocks noGrp="1"/>
          </p:cNvSpPr>
          <p:nvPr>
            <p:ph type="title"/>
          </p:nvPr>
        </p:nvSpPr>
        <p:spPr>
          <a:xfrm>
            <a:off x="2339976" y="1483714"/>
            <a:ext cx="8324850" cy="1619251"/>
          </a:xfrm>
          <a:prstGeom prst="rect">
            <a:avLst/>
          </a:prstGeom>
        </p:spPr>
        <p:txBody>
          <a:bodyPr/>
          <a:lstStyle/>
          <a:p>
            <a:r>
              <a:t>Border Shorthand Properties</a:t>
            </a:r>
          </a:p>
        </p:txBody>
      </p:sp>
      <p:sp>
        <p:nvSpPr>
          <p:cNvPr id="155" name="border,  border-top, border-right,  border-bottom, border-left"/>
          <p:cNvSpPr txBox="1"/>
          <p:nvPr/>
        </p:nvSpPr>
        <p:spPr>
          <a:xfrm>
            <a:off x="2339976" y="2905312"/>
            <a:ext cx="8324850" cy="5009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>
              <a:spcBef>
                <a:spcPts val="3150"/>
              </a:spcBef>
              <a:defRPr sz="25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875"/>
              <a:t>border</a:t>
            </a:r>
            <a:r>
              <a:rPr sz="1875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rPr>
              <a:t>, </a:t>
            </a:r>
            <a:br>
              <a:rPr sz="1875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rPr>
            </a:br>
            <a:r>
              <a:rPr sz="1875"/>
              <a:t>border-top</a:t>
            </a:r>
            <a:r>
              <a:rPr sz="1875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rPr>
              <a:t>, </a:t>
            </a:r>
            <a:r>
              <a:rPr sz="1875"/>
              <a:t>border-right</a:t>
            </a:r>
            <a:r>
              <a:rPr sz="1875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rPr>
              <a:t>,</a:t>
            </a:r>
            <a:r>
              <a:rPr sz="1875"/>
              <a:t> </a:t>
            </a:r>
            <a:br>
              <a:rPr sz="1875"/>
            </a:br>
            <a:r>
              <a:rPr sz="1875"/>
              <a:t>border-bottom</a:t>
            </a:r>
            <a:r>
              <a:rPr sz="1875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rPr>
              <a:t>, </a:t>
            </a:r>
            <a:r>
              <a:rPr sz="1875"/>
              <a:t>border-left</a:t>
            </a:r>
          </a:p>
        </p:txBody>
      </p:sp>
      <p:sp>
        <p:nvSpPr>
          <p:cNvPr id="156" name="Values: border-style border-width border-color…"/>
          <p:cNvSpPr txBox="1"/>
          <p:nvPr/>
        </p:nvSpPr>
        <p:spPr>
          <a:xfrm>
            <a:off x="2442740" y="4029898"/>
            <a:ext cx="8189939" cy="1311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>
              <a:spcBef>
                <a:spcPts val="3150"/>
              </a:spcBef>
              <a:defRPr sz="2700">
                <a:solidFill>
                  <a:srgbClr val="53585F"/>
                </a:solidFill>
              </a:defRPr>
            </a:pPr>
            <a:r>
              <a:rPr sz="2025" b="1">
                <a:latin typeface="+mj-lt"/>
                <a:ea typeface="+mj-ea"/>
                <a:cs typeface="+mj-cs"/>
                <a:sym typeface="Helvetica"/>
              </a:rPr>
              <a:t>Values: </a:t>
            </a:r>
            <a:r>
              <a:rPr sz="2025" i="1"/>
              <a:t>border-style border-width border-color</a:t>
            </a:r>
            <a:endParaRPr sz="2025">
              <a:latin typeface="Courier"/>
              <a:ea typeface="Courier"/>
              <a:cs typeface="Courier"/>
              <a:sym typeface="Courier"/>
            </a:endParaRPr>
          </a:p>
          <a:p>
            <a:pPr>
              <a:spcBef>
                <a:spcPts val="1800"/>
              </a:spcBef>
              <a:defRPr sz="3000">
                <a:solidFill>
                  <a:srgbClr val="53585F"/>
                </a:solidFill>
              </a:defRPr>
            </a:pPr>
            <a:r>
              <a:rPr sz="2250"/>
              <a:t>Combine style, width, and color values in shorthand properties for each side or all around (</a:t>
            </a:r>
            <a:r>
              <a:rPr sz="2250" b="1">
                <a:latin typeface="Courier"/>
                <a:ea typeface="Courier"/>
                <a:cs typeface="Courier"/>
                <a:sym typeface="Courier"/>
              </a:rPr>
              <a:t>border</a:t>
            </a:r>
            <a:r>
              <a:rPr sz="2250"/>
              <a:t>):</a:t>
            </a:r>
          </a:p>
        </p:txBody>
      </p:sp>
      <p:sp>
        <p:nvSpPr>
          <p:cNvPr id="157" name="p.example {…"/>
          <p:cNvSpPr txBox="1"/>
          <p:nvPr/>
        </p:nvSpPr>
        <p:spPr>
          <a:xfrm>
            <a:off x="3756500" y="5532568"/>
            <a:ext cx="5562420" cy="118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marL="342898" marR="342898" algn="just" defTabSz="342898">
              <a:defRPr sz="2700" baseline="-1851">
                <a:latin typeface="Courier"/>
                <a:ea typeface="Courier"/>
                <a:cs typeface="Courier"/>
                <a:sym typeface="Courier"/>
              </a:defRPr>
            </a:pPr>
            <a:r>
              <a:rPr sz="3600" dirty="0" err="1"/>
              <a:t>p.example</a:t>
            </a:r>
            <a:r>
              <a:rPr sz="3600" dirty="0"/>
              <a:t> {</a:t>
            </a:r>
          </a:p>
          <a:p>
            <a:pPr marL="342898" marR="342898" algn="just" defTabSz="342898">
              <a:defRPr sz="2700" baseline="-1851">
                <a:solidFill>
                  <a:srgbClr val="FAA75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600" dirty="0"/>
              <a:t>  </a:t>
            </a:r>
            <a:r>
              <a:rPr sz="3600" b="1" dirty="0">
                <a:solidFill>
                  <a:schemeClr val="accent1">
                    <a:lumMod val="75000"/>
                  </a:schemeClr>
                </a:solidFill>
              </a:rPr>
              <a:t>border: 2px dotted aqua;</a:t>
            </a:r>
          </a:p>
          <a:p>
            <a:pPr marL="342898" marR="342898" algn="just" defTabSz="342898">
              <a:defRPr sz="2700" baseline="-1851">
                <a:latin typeface="Courier"/>
                <a:ea typeface="Courier"/>
                <a:cs typeface="Courier"/>
                <a:sym typeface="Courier"/>
              </a:defRPr>
            </a:pPr>
            <a:r>
              <a:rPr sz="3600" dirty="0"/>
              <a:t>}</a:t>
            </a:r>
          </a:p>
        </p:txBody>
      </p:sp>
      <p:sp>
        <p:nvSpPr>
          <p:cNvPr id="158" name="NOTE: The border-style property must be included in the shorthand for the border to be rendered."/>
          <p:cNvSpPr txBox="1"/>
          <p:nvPr/>
        </p:nvSpPr>
        <p:spPr>
          <a:xfrm>
            <a:off x="2404353" y="7210701"/>
            <a:ext cx="7842351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>
              <a:defRPr sz="2400">
                <a:solidFill>
                  <a:srgbClr val="53585F"/>
                </a:solidFill>
              </a:defRPr>
            </a:pPr>
            <a:r>
              <a:rPr sz="1800">
                <a:solidFill>
                  <a:schemeClr val="accent4"/>
                </a:solidFill>
              </a:rPr>
              <a:t>NOTE: </a:t>
            </a:r>
            <a:r>
              <a:rPr sz="1800"/>
              <a:t>The </a:t>
            </a:r>
            <a:r>
              <a:rPr sz="1800" b="1">
                <a:latin typeface="Courier"/>
                <a:ea typeface="Courier"/>
                <a:cs typeface="Courier"/>
                <a:sym typeface="Courier"/>
              </a:rPr>
              <a:t>border-style</a:t>
            </a:r>
            <a:r>
              <a:rPr sz="1800"/>
              <a:t> property must be included in the shorthand for the border to be rendered.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Border Radius (Rounded Corners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Border Radius (Rounded Corners)</a:t>
            </a:r>
          </a:p>
        </p:txBody>
      </p:sp>
      <p:sp>
        <p:nvSpPr>
          <p:cNvPr id="161" name="border-radius…"/>
          <p:cNvSpPr txBox="1"/>
          <p:nvPr/>
        </p:nvSpPr>
        <p:spPr>
          <a:xfrm>
            <a:off x="2375284" y="2943225"/>
            <a:ext cx="8324851" cy="5029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>
              <a:spcBef>
                <a:spcPts val="2250"/>
              </a:spcBef>
              <a:defRPr sz="30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250"/>
              <a:t>border-radius</a:t>
            </a:r>
          </a:p>
          <a:p>
            <a:pPr>
              <a:spcBef>
                <a:spcPts val="2250"/>
              </a:spcBef>
              <a:defRPr sz="3000">
                <a:solidFill>
                  <a:srgbClr val="53585F"/>
                </a:solidFill>
              </a:defRPr>
            </a:pPr>
            <a:r>
              <a:rPr sz="2250" b="1">
                <a:latin typeface="+mj-lt"/>
                <a:ea typeface="+mj-ea"/>
                <a:cs typeface="+mj-cs"/>
                <a:sym typeface="Helvetica"/>
              </a:rPr>
              <a:t>Values:</a:t>
            </a:r>
            <a:r>
              <a:rPr sz="2250"/>
              <a:t> </a:t>
            </a:r>
            <a:r>
              <a:rPr sz="2250" i="1"/>
              <a:t>1, 2, 3, or 4 length or percentage values </a:t>
            </a:r>
          </a:p>
          <a:p>
            <a:pPr marL="333374" indent="-333374">
              <a:spcBef>
                <a:spcPts val="2250"/>
              </a:spcBef>
              <a:buSzPct val="75000"/>
              <a:buChar char="•"/>
              <a:defRPr sz="3000">
                <a:solidFill>
                  <a:srgbClr val="53585F"/>
                </a:solidFill>
              </a:defRPr>
            </a:pPr>
            <a:r>
              <a:rPr sz="2250"/>
              <a:t>The </a:t>
            </a:r>
            <a:r>
              <a:rPr sz="2250" b="1">
                <a:latin typeface="Courier"/>
                <a:ea typeface="Courier"/>
                <a:cs typeface="Courier"/>
                <a:sym typeface="Courier"/>
              </a:rPr>
              <a:t>border-radius</a:t>
            </a:r>
            <a:r>
              <a:rPr sz="2250"/>
              <a:t> property rounds off the corners of an element.</a:t>
            </a:r>
          </a:p>
          <a:p>
            <a:pPr marL="333374" indent="-333374">
              <a:spcBef>
                <a:spcPts val="2250"/>
              </a:spcBef>
              <a:buSzPct val="75000"/>
              <a:buChar char="•"/>
              <a:defRPr sz="3000">
                <a:solidFill>
                  <a:srgbClr val="53585F"/>
                </a:solidFill>
              </a:defRPr>
            </a:pPr>
            <a:r>
              <a:rPr sz="2250"/>
              <a:t>The value is a length or percentage value reflecting the radius of the curve.</a:t>
            </a:r>
          </a:p>
          <a:p>
            <a:pPr marL="333374" indent="-333374">
              <a:spcBef>
                <a:spcPts val="2250"/>
              </a:spcBef>
              <a:buSzPct val="75000"/>
              <a:buChar char="•"/>
              <a:defRPr sz="3000">
                <a:solidFill>
                  <a:srgbClr val="53585F"/>
                </a:solidFill>
              </a:defRPr>
            </a:pPr>
            <a:r>
              <a:rPr sz="2250"/>
              <a:t>Providing one value makes all the corners the same. </a:t>
            </a:r>
          </a:p>
          <a:p>
            <a:pPr marL="333374" indent="-333374">
              <a:spcBef>
                <a:spcPts val="2250"/>
              </a:spcBef>
              <a:buSzPct val="75000"/>
              <a:buChar char="•"/>
              <a:defRPr sz="3000">
                <a:solidFill>
                  <a:srgbClr val="53585F"/>
                </a:solidFill>
              </a:defRPr>
            </a:pPr>
            <a:r>
              <a:rPr sz="2250"/>
              <a:t>Four values are applied clockwise, starting from the top-left corner. 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he parts of an element box…"/>
          <p:cNvSpPr txBox="1">
            <a:spLocks noGrp="1"/>
          </p:cNvSpPr>
          <p:nvPr>
            <p:ph type="body" idx="13"/>
          </p:nvPr>
        </p:nvSpPr>
        <p:spPr>
          <a:xfrm>
            <a:off x="2508225" y="3539896"/>
            <a:ext cx="8156601" cy="3939370"/>
          </a:xfrm>
          <a:prstGeom prst="rect">
            <a:avLst/>
          </a:prstGeom>
        </p:spPr>
        <p:txBody>
          <a:bodyPr numCol="2" spcCol="543773" anchor="t"/>
          <a:lstStyle/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The parts of an element box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Box dimensions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Padding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Borders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Outlines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Margins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Display roles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Drop shadows 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Border Radius (cont’d)"/>
          <p:cNvSpPr txBox="1">
            <a:spLocks noGrp="1"/>
          </p:cNvSpPr>
          <p:nvPr>
            <p:ph type="title"/>
          </p:nvPr>
        </p:nvSpPr>
        <p:spPr>
          <a:xfrm>
            <a:off x="2339976" y="1552576"/>
            <a:ext cx="8324850" cy="82219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Border Radius (cont’d)</a:t>
            </a:r>
          </a:p>
        </p:txBody>
      </p:sp>
      <p:pic>
        <p:nvPicPr>
          <p:cNvPr id="164" name="lwd5_1412_borderradius-ebook.png" descr="lwd5_1412_borderradius-eboo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734" y="2612893"/>
            <a:ext cx="6535332" cy="51547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Margi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Margins</a:t>
            </a:r>
          </a:p>
        </p:txBody>
      </p:sp>
      <p:sp>
        <p:nvSpPr>
          <p:cNvPr id="167" name="margin, margin-top, margin-right,  margin-bottom, margin-left…"/>
          <p:cNvSpPr txBox="1"/>
          <p:nvPr/>
        </p:nvSpPr>
        <p:spPr>
          <a:xfrm>
            <a:off x="2375284" y="2952750"/>
            <a:ext cx="8324851" cy="5009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>
              <a:spcBef>
                <a:spcPts val="3150"/>
              </a:spcBef>
              <a:defRPr sz="30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250"/>
              <a:t>margin</a:t>
            </a:r>
            <a:r>
              <a:rPr sz="225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rPr>
              <a:t>, </a:t>
            </a:r>
            <a:r>
              <a:rPr sz="2250"/>
              <a:t>margin-top</a:t>
            </a:r>
            <a:r>
              <a:rPr sz="225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rPr>
              <a:t>, </a:t>
            </a:r>
            <a:r>
              <a:rPr sz="2250"/>
              <a:t>margin-right</a:t>
            </a:r>
            <a:r>
              <a:rPr sz="225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rPr>
              <a:t>,</a:t>
            </a:r>
            <a:r>
              <a:rPr sz="2250"/>
              <a:t> </a:t>
            </a:r>
            <a:br>
              <a:rPr sz="2250"/>
            </a:br>
            <a:r>
              <a:rPr sz="2250"/>
              <a:t>margin-bottom</a:t>
            </a:r>
            <a:r>
              <a:rPr sz="225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rPr>
              <a:t>, </a:t>
            </a:r>
            <a:r>
              <a:rPr sz="2250"/>
              <a:t>margin-left</a:t>
            </a:r>
          </a:p>
          <a:p>
            <a:pPr>
              <a:spcBef>
                <a:spcPts val="3150"/>
              </a:spcBef>
              <a:defRPr sz="3000">
                <a:solidFill>
                  <a:srgbClr val="53585F"/>
                </a:solidFill>
              </a:defRPr>
            </a:pPr>
            <a:r>
              <a:rPr sz="2250" b="1">
                <a:latin typeface="+mj-lt"/>
                <a:ea typeface="+mj-ea"/>
                <a:cs typeface="+mj-cs"/>
                <a:sym typeface="Helvetica"/>
              </a:rPr>
              <a:t>Values:</a:t>
            </a:r>
            <a:r>
              <a:rPr sz="2250"/>
              <a:t> </a:t>
            </a:r>
            <a:r>
              <a:rPr sz="2250" i="1"/>
              <a:t>Length</a:t>
            </a:r>
            <a:r>
              <a:rPr sz="2250">
                <a:latin typeface="+mj-lt"/>
                <a:ea typeface="+mj-ea"/>
                <a:cs typeface="+mj-cs"/>
                <a:sym typeface="Helvetica"/>
              </a:rPr>
              <a:t>, </a:t>
            </a:r>
            <a:r>
              <a:rPr sz="2250" i="1"/>
              <a:t>percentage</a:t>
            </a:r>
            <a:r>
              <a:rPr sz="2250"/>
              <a:t> </a:t>
            </a:r>
          </a:p>
          <a:p>
            <a:pPr>
              <a:spcBef>
                <a:spcPts val="3150"/>
              </a:spcBef>
              <a:defRPr sz="3000">
                <a:solidFill>
                  <a:srgbClr val="53585F"/>
                </a:solidFill>
              </a:defRPr>
            </a:pPr>
            <a:r>
              <a:rPr sz="2250"/>
              <a:t>The </a:t>
            </a:r>
            <a:r>
              <a:rPr sz="2250" b="1">
                <a:latin typeface="+mj-lt"/>
                <a:ea typeface="+mj-ea"/>
                <a:cs typeface="+mj-cs"/>
                <a:sym typeface="Helvetica"/>
              </a:rPr>
              <a:t>margin</a:t>
            </a:r>
            <a:r>
              <a:rPr sz="2250"/>
              <a:t> is an amount of space added on the outside of the border. They keep elements from bumping into one another or the edge of the viewport.</a:t>
            </a:r>
          </a:p>
          <a:p>
            <a:pPr>
              <a:spcBef>
                <a:spcPts val="3150"/>
              </a:spcBef>
              <a:defRPr sz="3000">
                <a:solidFill>
                  <a:srgbClr val="53585F"/>
                </a:solidFill>
              </a:defRPr>
            </a:pPr>
            <a:r>
              <a:rPr sz="2250"/>
              <a:t>The shorthand </a:t>
            </a:r>
            <a:r>
              <a:rPr sz="2250" b="1">
                <a:latin typeface="Courier"/>
                <a:ea typeface="Courier"/>
                <a:cs typeface="Courier"/>
                <a:sym typeface="Courier"/>
              </a:rPr>
              <a:t>margin</a:t>
            </a:r>
            <a:r>
              <a:rPr sz="2250"/>
              <a:t> property works the same as the </a:t>
            </a:r>
            <a:r>
              <a:rPr sz="2250" b="1">
                <a:latin typeface="Courier"/>
                <a:ea typeface="Courier"/>
                <a:cs typeface="Courier"/>
                <a:sym typeface="Courier"/>
              </a:rPr>
              <a:t>padding</a:t>
            </a:r>
            <a:r>
              <a:rPr sz="2250"/>
              <a:t> shorthand. Values are applied clockwise (TRouBLe order) and are repeated if fewer than 4 values are supplied.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Margins (cont’d)"/>
          <p:cNvSpPr txBox="1">
            <a:spLocks noGrp="1"/>
          </p:cNvSpPr>
          <p:nvPr>
            <p:ph type="title"/>
          </p:nvPr>
        </p:nvSpPr>
        <p:spPr>
          <a:xfrm>
            <a:off x="2339976" y="1552575"/>
            <a:ext cx="8324850" cy="723268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dirty="0"/>
              <a:t>Margins (cont’d)</a:t>
            </a:r>
          </a:p>
        </p:txBody>
      </p:sp>
      <p:pic>
        <p:nvPicPr>
          <p:cNvPr id="170" name="lwd5_1416_margins_nocode.png" descr="lwd5_1416_margins_noco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472" y="2279494"/>
            <a:ext cx="5233952" cy="6912768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A  p#A {…"/>
          <p:cNvSpPr txBox="1"/>
          <p:nvPr/>
        </p:nvSpPr>
        <p:spPr>
          <a:xfrm>
            <a:off x="164640" y="2228905"/>
            <a:ext cx="6697800" cy="6447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marL="342898" marR="342898" algn="just" defTabSz="342898">
              <a:defRPr sz="2200" baseline="-2272">
                <a:latin typeface="Courier"/>
                <a:ea typeface="Courier"/>
                <a:cs typeface="Courier"/>
                <a:sym typeface="Courier"/>
              </a:defRPr>
            </a:pPr>
            <a:r>
              <a:rPr sz="3200" b="1" dirty="0">
                <a:solidFill>
                  <a:srgbClr val="00ABFF"/>
                </a:solidFill>
                <a:latin typeface="+mj-lt"/>
                <a:ea typeface="+mj-ea"/>
                <a:cs typeface="+mj-cs"/>
                <a:sym typeface="Helvetica"/>
              </a:rPr>
              <a:t>A</a:t>
            </a:r>
            <a:r>
              <a:rPr sz="3200" dirty="0"/>
              <a:t>  p#A {</a:t>
            </a:r>
          </a:p>
          <a:p>
            <a:pPr marL="342898" marR="342898" algn="just" defTabSz="342898">
              <a:defRPr sz="2200" baseline="-2272">
                <a:solidFill>
                  <a:srgbClr val="FAA75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/>
              <a:t>      </a:t>
            </a:r>
            <a:r>
              <a:rPr sz="3200" b="1" dirty="0">
                <a:solidFill>
                  <a:schemeClr val="accent1">
                    <a:lumMod val="75000"/>
                  </a:schemeClr>
                </a:solidFill>
              </a:rPr>
              <a:t>margin: 4em;</a:t>
            </a:r>
          </a:p>
          <a:p>
            <a:pPr marL="342898" marR="342898" algn="just" defTabSz="342898">
              <a:defRPr sz="2200" baseline="-2272"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/>
              <a:t>      border: 2px solid red;</a:t>
            </a:r>
          </a:p>
          <a:p>
            <a:pPr marL="342898" marR="342898" algn="just" defTabSz="342898">
              <a:defRPr sz="2200" baseline="-2272"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/>
              <a:t>      background: #e2f3f5;</a:t>
            </a:r>
          </a:p>
          <a:p>
            <a:pPr marL="342898" marR="342898" algn="just" defTabSz="342898">
              <a:defRPr sz="2200" baseline="-2272"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/>
              <a:t>    }</a:t>
            </a:r>
          </a:p>
          <a:p>
            <a:pPr marL="342898" marR="342898" algn="just" defTabSz="342898">
              <a:spcBef>
                <a:spcPts val="1800"/>
              </a:spcBef>
              <a:defRPr sz="2200" baseline="-2272">
                <a:latin typeface="Courier"/>
                <a:ea typeface="Courier"/>
                <a:cs typeface="Courier"/>
                <a:sym typeface="Courier"/>
              </a:defRPr>
            </a:pPr>
            <a:r>
              <a:rPr sz="3200" b="1" dirty="0">
                <a:solidFill>
                  <a:srgbClr val="00ABFF"/>
                </a:solidFill>
                <a:latin typeface="+mj-lt"/>
                <a:ea typeface="+mj-ea"/>
                <a:cs typeface="+mj-cs"/>
                <a:sym typeface="Helvetica"/>
              </a:rPr>
              <a:t>B</a:t>
            </a:r>
            <a:r>
              <a:rPr sz="3200" dirty="0"/>
              <a:t>  p#B {</a:t>
            </a:r>
          </a:p>
          <a:p>
            <a:pPr marL="342898" marR="342898" algn="just" defTabSz="342898">
              <a:defRPr sz="2200" baseline="-2272">
                <a:solidFill>
                  <a:srgbClr val="FAA75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>
                <a:solidFill>
                  <a:schemeClr val="accent1">
                    <a:lumMod val="75000"/>
                  </a:schemeClr>
                </a:solidFill>
              </a:rPr>
              <a:t>      </a:t>
            </a:r>
            <a:r>
              <a:rPr sz="3200" b="1" dirty="0">
                <a:solidFill>
                  <a:schemeClr val="accent1">
                    <a:lumMod val="75000"/>
                  </a:schemeClr>
                </a:solidFill>
              </a:rPr>
              <a:t>margin-top: 2em;</a:t>
            </a:r>
          </a:p>
          <a:p>
            <a:pPr marL="342898" marR="342898" algn="just" defTabSz="342898">
              <a:defRPr sz="2200" b="1" baseline="-2272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>
                <a:solidFill>
                  <a:schemeClr val="accent1">
                    <a:lumMod val="75000"/>
                  </a:schemeClr>
                </a:solidFill>
              </a:rPr>
              <a:t>      margin-right: 250px;</a:t>
            </a:r>
          </a:p>
          <a:p>
            <a:pPr marL="342898" marR="342898" algn="just" defTabSz="342898">
              <a:defRPr sz="2200" b="1" baseline="-2272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>
                <a:solidFill>
                  <a:schemeClr val="accent1">
                    <a:lumMod val="75000"/>
                  </a:schemeClr>
                </a:solidFill>
              </a:rPr>
              <a:t>      margin-bottom: 1em;</a:t>
            </a:r>
          </a:p>
          <a:p>
            <a:pPr marL="342898" marR="342898" algn="just" defTabSz="342898">
              <a:defRPr sz="2200" b="1" baseline="-2272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>
                <a:solidFill>
                  <a:schemeClr val="accent1">
                    <a:lumMod val="75000"/>
                  </a:schemeClr>
                </a:solidFill>
              </a:rPr>
              <a:t>      margin-left: 4em;</a:t>
            </a:r>
          </a:p>
          <a:p>
            <a:pPr marL="342898" marR="342898" algn="just" defTabSz="342898">
              <a:defRPr sz="2200" baseline="-2272"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/>
              <a:t>      border: 2px solid red;</a:t>
            </a:r>
          </a:p>
          <a:p>
            <a:pPr marL="342898" marR="342898" algn="just" defTabSz="342898">
              <a:defRPr sz="2200" baseline="-2272"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/>
              <a:t>      background: #e2f3f5;</a:t>
            </a:r>
          </a:p>
          <a:p>
            <a:pPr marL="342898" marR="342898" algn="just" defTabSz="342898">
              <a:defRPr sz="2200" baseline="-2272"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/>
              <a:t>    }</a:t>
            </a:r>
          </a:p>
          <a:p>
            <a:pPr marL="342898" marR="342898" algn="just" defTabSz="342898">
              <a:spcBef>
                <a:spcPts val="1800"/>
              </a:spcBef>
              <a:defRPr sz="2200" baseline="-2272">
                <a:latin typeface="Courier"/>
                <a:ea typeface="Courier"/>
                <a:cs typeface="Courier"/>
                <a:sym typeface="Courier"/>
              </a:defRPr>
            </a:pPr>
            <a:r>
              <a:rPr sz="3200" b="1" dirty="0">
                <a:solidFill>
                  <a:srgbClr val="00ABFF"/>
                </a:solidFill>
                <a:latin typeface="+mj-lt"/>
                <a:ea typeface="+mj-ea"/>
                <a:cs typeface="+mj-cs"/>
                <a:sym typeface="Helvetica"/>
              </a:rPr>
              <a:t>C</a:t>
            </a:r>
            <a:r>
              <a:rPr sz="3200" dirty="0"/>
              <a:t>  body {</a:t>
            </a:r>
          </a:p>
          <a:p>
            <a:pPr marL="342898" marR="342898" algn="just" defTabSz="342898">
              <a:defRPr sz="2200" baseline="-2272">
                <a:solidFill>
                  <a:srgbClr val="FAA75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>
                <a:solidFill>
                  <a:srgbClr val="FF7B00"/>
                </a:solidFill>
              </a:rPr>
              <a:t>     </a:t>
            </a:r>
            <a:r>
              <a:rPr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3200" b="1" dirty="0">
                <a:solidFill>
                  <a:schemeClr val="accent1">
                    <a:lumMod val="75000"/>
                  </a:schemeClr>
                </a:solidFill>
              </a:rPr>
              <a:t>margin: 0 20%;</a:t>
            </a:r>
          </a:p>
          <a:p>
            <a:pPr marL="342898" marR="342898" algn="just" defTabSz="342898">
              <a:defRPr sz="2200" baseline="-2272"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/>
              <a:t>      border: 3px solid red;</a:t>
            </a:r>
          </a:p>
          <a:p>
            <a:pPr marL="342898" marR="342898" algn="just" defTabSz="342898">
              <a:defRPr sz="2200" baseline="-2272"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/>
              <a:t>      background-color: #e2f3f5;</a:t>
            </a:r>
            <a:endParaRPr lang="en-US" sz="3200" dirty="0"/>
          </a:p>
          <a:p>
            <a:pPr marL="342898" marR="342898" algn="just" defTabSz="342898">
              <a:defRPr sz="2200" baseline="-2272"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3200" dirty="0"/>
              <a:t>   }</a:t>
            </a:r>
            <a:endParaRPr sz="3200"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Margins (cont’d)"/>
          <p:cNvSpPr txBox="1">
            <a:spLocks noGrp="1"/>
          </p:cNvSpPr>
          <p:nvPr>
            <p:ph type="title"/>
          </p:nvPr>
        </p:nvSpPr>
        <p:spPr>
          <a:xfrm>
            <a:off x="2339976" y="1552575"/>
            <a:ext cx="8324850" cy="83615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Margins (cont’d)</a:t>
            </a:r>
          </a:p>
        </p:txBody>
      </p:sp>
      <p:sp>
        <p:nvSpPr>
          <p:cNvPr id="174" name="Top and bottom margins of neighboring elements collapse  (they overlap instead of accumulating).…"/>
          <p:cNvSpPr txBox="1"/>
          <p:nvPr/>
        </p:nvSpPr>
        <p:spPr>
          <a:xfrm>
            <a:off x="2375284" y="2806656"/>
            <a:ext cx="8324851" cy="5009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>
              <a:spcBef>
                <a:spcPts val="3150"/>
              </a:spcBef>
              <a:defRPr sz="3000">
                <a:solidFill>
                  <a:srgbClr val="53585F"/>
                </a:solidFill>
              </a:defRPr>
            </a:pPr>
            <a:r>
              <a:rPr sz="2250"/>
              <a:t>Top and bottom margins of neighboring elements </a:t>
            </a:r>
            <a:r>
              <a:rPr sz="2250" b="1">
                <a:latin typeface="+mj-lt"/>
                <a:ea typeface="+mj-ea"/>
                <a:cs typeface="+mj-cs"/>
                <a:sym typeface="Helvetica"/>
              </a:rPr>
              <a:t>collapse</a:t>
            </a:r>
            <a:r>
              <a:rPr sz="2250"/>
              <a:t> </a:t>
            </a:r>
            <a:br>
              <a:rPr sz="2250"/>
            </a:br>
            <a:r>
              <a:rPr sz="2250"/>
              <a:t>(they overlap instead of accumulating).</a:t>
            </a:r>
          </a:p>
          <a:p>
            <a:pPr>
              <a:spcBef>
                <a:spcPts val="3150"/>
              </a:spcBef>
              <a:defRPr sz="3000">
                <a:solidFill>
                  <a:srgbClr val="53585F"/>
                </a:solidFill>
              </a:defRPr>
            </a:pPr>
            <a:r>
              <a:rPr sz="2250"/>
              <a:t>The top element has a bottom margin of 4em. The bottom element has a top margin of 2em. The resulting margin is 4em (the largest value).</a:t>
            </a:r>
          </a:p>
          <a:p>
            <a:pPr>
              <a:spcBef>
                <a:spcPts val="3150"/>
              </a:spcBef>
              <a:defRPr sz="3000">
                <a:solidFill>
                  <a:srgbClr val="53585F"/>
                </a:solidFill>
              </a:defRPr>
            </a:pPr>
            <a:endParaRPr sz="2250"/>
          </a:p>
        </p:txBody>
      </p:sp>
      <p:pic>
        <p:nvPicPr>
          <p:cNvPr id="175" name="lwd5_1417_collapsing.png" descr="lwd5_1417_collaps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375" y="5328633"/>
            <a:ext cx="6861602" cy="29676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Assigning Display Types"/>
          <p:cNvSpPr txBox="1">
            <a:spLocks noGrp="1"/>
          </p:cNvSpPr>
          <p:nvPr>
            <p:ph type="title"/>
          </p:nvPr>
        </p:nvSpPr>
        <p:spPr>
          <a:xfrm>
            <a:off x="2339976" y="1552575"/>
            <a:ext cx="8324850" cy="1178086"/>
          </a:xfrm>
          <a:prstGeom prst="rect">
            <a:avLst/>
          </a:prstGeom>
        </p:spPr>
        <p:txBody>
          <a:bodyPr/>
          <a:lstStyle/>
          <a:p>
            <a:r>
              <a:t>Assigning Display Types</a:t>
            </a:r>
          </a:p>
        </p:txBody>
      </p:sp>
      <p:sp>
        <p:nvSpPr>
          <p:cNvPr id="178" name="display…"/>
          <p:cNvSpPr txBox="1"/>
          <p:nvPr/>
        </p:nvSpPr>
        <p:spPr>
          <a:xfrm>
            <a:off x="2375284" y="2781301"/>
            <a:ext cx="8324851" cy="4953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 defTabSz="368044">
              <a:spcBef>
                <a:spcPts val="2625"/>
              </a:spcBef>
              <a:defRPr sz="3024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268" dirty="0"/>
              <a:t>display</a:t>
            </a:r>
          </a:p>
          <a:p>
            <a:pPr defTabSz="368044">
              <a:spcBef>
                <a:spcPts val="2625"/>
              </a:spcBef>
              <a:defRPr sz="3024">
                <a:solidFill>
                  <a:srgbClr val="53585F"/>
                </a:solidFill>
              </a:defRPr>
            </a:pPr>
            <a:r>
              <a:rPr sz="1890" b="1" dirty="0">
                <a:latin typeface="+mj-lt"/>
                <a:ea typeface="+mj-ea"/>
                <a:cs typeface="+mj-cs"/>
                <a:sym typeface="Helvetica"/>
              </a:rPr>
              <a:t>Values:</a:t>
            </a:r>
            <a:r>
              <a:rPr sz="1890" dirty="0"/>
              <a:t> </a:t>
            </a:r>
            <a:r>
              <a:rPr sz="1260" dirty="0">
                <a:latin typeface="Courier"/>
                <a:ea typeface="Courier"/>
                <a:cs typeface="Courier"/>
                <a:sym typeface="Courier"/>
              </a:rPr>
              <a:t>inline | block | run-in | flex | grid | flow | flow-root | list-item | table | table-row-group | table-header-group | table-footer-group | table-row | table-cell | table-column-group | table-column | table-caption | ruby | ruby-base | ruby-text | ruby-base-container | ruby-text-container | inline-block | inline-table | inline-flex | inline-grid | contents | none</a:t>
            </a:r>
            <a:r>
              <a:rPr sz="1512" dirty="0">
                <a:latin typeface="Courier"/>
                <a:ea typeface="Courier"/>
                <a:cs typeface="Courier"/>
                <a:sym typeface="Courier"/>
              </a:rPr>
              <a:t> </a:t>
            </a:r>
          </a:p>
          <a:p>
            <a:pPr defTabSz="368044">
              <a:spcBef>
                <a:spcPts val="2625"/>
              </a:spcBef>
              <a:defRPr sz="2520">
                <a:solidFill>
                  <a:srgbClr val="53585F"/>
                </a:solidFill>
              </a:defRPr>
            </a:pPr>
            <a:r>
              <a:rPr sz="1890" dirty="0"/>
              <a:t>Assigns a </a:t>
            </a:r>
            <a:r>
              <a:rPr sz="1890" b="1" dirty="0">
                <a:latin typeface="+mj-lt"/>
                <a:ea typeface="+mj-ea"/>
                <a:cs typeface="+mj-cs"/>
                <a:sym typeface="Helvetica"/>
              </a:rPr>
              <a:t>display type</a:t>
            </a:r>
            <a:r>
              <a:rPr sz="1890" dirty="0"/>
              <a:t> that determines how the element box behaves in layouts. </a:t>
            </a:r>
          </a:p>
          <a:p>
            <a:pPr defTabSz="368044">
              <a:spcBef>
                <a:spcPts val="2625"/>
              </a:spcBef>
              <a:defRPr sz="2520" b="1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sz="1890" dirty="0"/>
              <a:t>Examples:</a:t>
            </a:r>
          </a:p>
          <a:p>
            <a:pPr marL="233361" indent="-233361" defTabSz="368044">
              <a:spcBef>
                <a:spcPts val="1500"/>
              </a:spcBef>
              <a:buSzPct val="75000"/>
              <a:buChar char="•"/>
              <a:defRPr sz="2520">
                <a:solidFill>
                  <a:srgbClr val="53585F"/>
                </a:solidFill>
              </a:defRPr>
            </a:pPr>
            <a:r>
              <a:rPr sz="1890" dirty="0"/>
              <a:t>Make </a:t>
            </a:r>
            <a:r>
              <a:rPr sz="1890" b="1" dirty="0">
                <a:latin typeface="Courier"/>
                <a:ea typeface="Courier"/>
                <a:cs typeface="Courier"/>
                <a:sym typeface="Courier"/>
              </a:rPr>
              <a:t>li</a:t>
            </a:r>
            <a:r>
              <a:rPr sz="1890" dirty="0"/>
              <a:t> (normally block elements) into inline elements so they line up in a horizontal menu:   </a:t>
            </a:r>
            <a:r>
              <a:rPr sz="1890" b="1" dirty="0">
                <a:latin typeface="Courier"/>
                <a:ea typeface="Courier"/>
                <a:cs typeface="Courier"/>
                <a:sym typeface="Courier"/>
              </a:rPr>
              <a:t>nav li { </a:t>
            </a:r>
            <a:r>
              <a:rPr sz="1890" b="1" dirty="0">
                <a:solidFill>
                  <a:schemeClr val="accent1">
                    <a:lumMod val="7500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display: inline; </a:t>
            </a:r>
            <a:r>
              <a:rPr sz="1890" b="1" dirty="0">
                <a:latin typeface="Courier"/>
                <a:ea typeface="Courier"/>
                <a:cs typeface="Courier"/>
                <a:sym typeface="Courier"/>
              </a:rPr>
              <a:t>}</a:t>
            </a:r>
          </a:p>
          <a:p>
            <a:pPr marL="233361" indent="-233361" defTabSz="368044">
              <a:spcBef>
                <a:spcPts val="1500"/>
              </a:spcBef>
              <a:buSzPct val="75000"/>
              <a:buChar char="•"/>
              <a:defRPr sz="2520">
                <a:solidFill>
                  <a:srgbClr val="53585F"/>
                </a:solidFill>
              </a:defRPr>
            </a:pPr>
            <a:r>
              <a:rPr sz="1890" dirty="0"/>
              <a:t>Make an anchor (</a:t>
            </a:r>
            <a:r>
              <a:rPr sz="1890" b="1" dirty="0">
                <a:latin typeface="Courier"/>
                <a:ea typeface="Courier"/>
                <a:cs typeface="Courier"/>
                <a:sym typeface="Courier"/>
              </a:rPr>
              <a:t>a</a:t>
            </a:r>
            <a:r>
              <a:rPr sz="1890" dirty="0"/>
              <a:t>) element (normally inline) display as a block so you can give it a width and height: </a:t>
            </a:r>
            <a:r>
              <a:rPr sz="1890" b="1" dirty="0">
                <a:latin typeface="Courier"/>
                <a:ea typeface="Courier"/>
                <a:cs typeface="Courier"/>
                <a:sym typeface="Courier"/>
              </a:rPr>
              <a:t> nav li a { </a:t>
            </a:r>
            <a:r>
              <a:rPr sz="1890" b="1" dirty="0">
                <a:solidFill>
                  <a:schemeClr val="accent1">
                    <a:lumMod val="7500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display: block; </a:t>
            </a:r>
            <a:r>
              <a:rPr sz="1890" b="1" dirty="0">
                <a:latin typeface="Courier"/>
                <a:ea typeface="Courier"/>
                <a:cs typeface="Courier"/>
                <a:sym typeface="Courier"/>
              </a:rPr>
              <a:t>}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Box Drop Shadows"/>
          <p:cNvSpPr txBox="1">
            <a:spLocks noGrp="1"/>
          </p:cNvSpPr>
          <p:nvPr>
            <p:ph type="title"/>
          </p:nvPr>
        </p:nvSpPr>
        <p:spPr>
          <a:xfrm>
            <a:off x="2339976" y="1552575"/>
            <a:ext cx="8324850" cy="1178086"/>
          </a:xfrm>
          <a:prstGeom prst="rect">
            <a:avLst/>
          </a:prstGeom>
        </p:spPr>
        <p:txBody>
          <a:bodyPr/>
          <a:lstStyle/>
          <a:p>
            <a:r>
              <a:t>Box Drop Shadows</a:t>
            </a:r>
          </a:p>
        </p:txBody>
      </p:sp>
      <p:sp>
        <p:nvSpPr>
          <p:cNvPr id="181" name="box-shadow…"/>
          <p:cNvSpPr txBox="1"/>
          <p:nvPr/>
        </p:nvSpPr>
        <p:spPr>
          <a:xfrm>
            <a:off x="2375284" y="2781301"/>
            <a:ext cx="8324851" cy="4953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>
              <a:spcBef>
                <a:spcPts val="3150"/>
              </a:spcBef>
              <a:defRPr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350"/>
              <a:t>box-shadow</a:t>
            </a:r>
          </a:p>
          <a:p>
            <a:pPr>
              <a:spcBef>
                <a:spcPts val="3150"/>
              </a:spcBef>
              <a:defRPr>
                <a:solidFill>
                  <a:srgbClr val="53585F"/>
                </a:solidFill>
              </a:defRPr>
            </a:pPr>
            <a:r>
              <a:rPr sz="2250" b="1">
                <a:latin typeface="+mj-lt"/>
                <a:ea typeface="+mj-ea"/>
                <a:cs typeface="+mj-cs"/>
                <a:sym typeface="Helvetica"/>
              </a:rPr>
              <a:t>Values:</a:t>
            </a:r>
            <a:r>
              <a:rPr sz="2250"/>
              <a:t> </a:t>
            </a:r>
            <a:r>
              <a:rPr sz="2250" i="1"/>
              <a:t>horizontal-offset vertical-offset blur-distance spread-distance color</a:t>
            </a:r>
            <a:r>
              <a:rPr sz="2250">
                <a:latin typeface="Courier"/>
                <a:ea typeface="Courier"/>
                <a:cs typeface="Courier"/>
                <a:sym typeface="Courier"/>
              </a:rPr>
              <a:t> inset, none</a:t>
            </a:r>
            <a:r>
              <a:rPr sz="1800">
                <a:latin typeface="Courier"/>
                <a:ea typeface="Courier"/>
                <a:cs typeface="Courier"/>
                <a:sym typeface="Courier"/>
              </a:rPr>
              <a:t> </a:t>
            </a:r>
          </a:p>
          <a:p>
            <a:pPr>
              <a:spcBef>
                <a:spcPts val="3150"/>
              </a:spcBef>
              <a:defRPr sz="3000">
                <a:solidFill>
                  <a:srgbClr val="53585F"/>
                </a:solidFill>
              </a:defRPr>
            </a:pPr>
            <a:r>
              <a:rPr sz="2250"/>
              <a:t>Applies a drop shadow around the visible element box. </a:t>
            </a:r>
          </a:p>
          <a:p>
            <a:pPr>
              <a:spcBef>
                <a:spcPts val="3150"/>
              </a:spcBef>
              <a:defRPr sz="3000">
                <a:solidFill>
                  <a:srgbClr val="53585F"/>
                </a:solidFill>
              </a:defRPr>
            </a:pPr>
            <a:r>
              <a:rPr sz="2250"/>
              <a:t>The values are a </a:t>
            </a:r>
            <a:r>
              <a:rPr sz="2250" b="1">
                <a:latin typeface="+mj-lt"/>
                <a:ea typeface="+mj-ea"/>
                <a:cs typeface="+mj-cs"/>
                <a:sym typeface="Helvetica"/>
              </a:rPr>
              <a:t>horizontal</a:t>
            </a:r>
            <a:r>
              <a:rPr sz="2250"/>
              <a:t> and </a:t>
            </a:r>
            <a:r>
              <a:rPr sz="2250" b="1">
                <a:latin typeface="+mj-lt"/>
                <a:ea typeface="+mj-ea"/>
                <a:cs typeface="+mj-cs"/>
                <a:sym typeface="Helvetica"/>
              </a:rPr>
              <a:t>vertical offset</a:t>
            </a:r>
            <a:r>
              <a:rPr sz="2250"/>
              <a:t>, optional </a:t>
            </a:r>
            <a:r>
              <a:rPr sz="2250" b="1">
                <a:latin typeface="+mj-lt"/>
                <a:ea typeface="+mj-ea"/>
                <a:cs typeface="+mj-cs"/>
                <a:sym typeface="Helvetica"/>
              </a:rPr>
              <a:t>blur</a:t>
            </a:r>
            <a:r>
              <a:rPr sz="2250"/>
              <a:t> and </a:t>
            </a:r>
            <a:r>
              <a:rPr sz="2250" b="1">
                <a:latin typeface="+mj-lt"/>
                <a:ea typeface="+mj-ea"/>
                <a:cs typeface="+mj-cs"/>
                <a:sym typeface="Helvetica"/>
              </a:rPr>
              <a:t>spread</a:t>
            </a:r>
            <a:r>
              <a:rPr sz="2250"/>
              <a:t> values (in pixels), a </a:t>
            </a:r>
            <a:r>
              <a:rPr sz="2250" b="1">
                <a:latin typeface="+mj-lt"/>
                <a:ea typeface="+mj-ea"/>
                <a:cs typeface="+mj-cs"/>
                <a:sym typeface="Helvetica"/>
              </a:rPr>
              <a:t>color</a:t>
            </a:r>
            <a:r>
              <a:rPr sz="2250"/>
              <a:t> value, and the option to make it appear </a:t>
            </a:r>
            <a:r>
              <a:rPr sz="2250" b="1">
                <a:latin typeface="+mj-lt"/>
                <a:ea typeface="+mj-ea"/>
                <a:cs typeface="+mj-cs"/>
                <a:sym typeface="Helvetica"/>
              </a:rPr>
              <a:t>inset</a:t>
            </a:r>
            <a:r>
              <a:rPr sz="2250"/>
              <a:t>. 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Box Drop Shadows (cont’d)"/>
          <p:cNvSpPr txBox="1">
            <a:spLocks noGrp="1"/>
          </p:cNvSpPr>
          <p:nvPr>
            <p:ph type="title"/>
          </p:nvPr>
        </p:nvSpPr>
        <p:spPr>
          <a:xfrm>
            <a:off x="2339976" y="1552575"/>
            <a:ext cx="8324850" cy="1178086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Box Drop Shadows (cont’d)</a:t>
            </a:r>
          </a:p>
        </p:txBody>
      </p:sp>
      <p:sp>
        <p:nvSpPr>
          <p:cNvPr id="184" name="A  box-shadow: 6px 6px gray;…"/>
          <p:cNvSpPr txBox="1"/>
          <p:nvPr/>
        </p:nvSpPr>
        <p:spPr>
          <a:xfrm>
            <a:off x="2203155" y="2781234"/>
            <a:ext cx="8306761" cy="1959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marR="342898" algn="just" defTabSz="342898">
              <a:lnSpc>
                <a:spcPts val="3150"/>
              </a:lnSpc>
              <a:spcBef>
                <a:spcPts val="2700"/>
              </a:spcBef>
              <a:defRPr sz="2400" baseline="-2083">
                <a:solidFill>
                  <a:srgbClr val="00AB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>
                <a:latin typeface="+mj-lt"/>
                <a:ea typeface="+mj-ea"/>
                <a:cs typeface="+mj-cs"/>
                <a:sym typeface="Helvetica"/>
              </a:rPr>
              <a:t>A</a:t>
            </a:r>
            <a:r>
              <a:rPr sz="2400" dirty="0"/>
              <a:t>  </a:t>
            </a:r>
            <a:r>
              <a:rPr sz="2400" b="1" dirty="0">
                <a:solidFill>
                  <a:schemeClr val="accent1">
                    <a:lumMod val="75000"/>
                  </a:schemeClr>
                </a:solidFill>
              </a:rPr>
              <a:t>box-shadow: 6px 6px gray;</a:t>
            </a:r>
          </a:p>
          <a:p>
            <a:pPr marR="342898" algn="just" defTabSz="342898">
              <a:lnSpc>
                <a:spcPts val="3150"/>
              </a:lnSpc>
              <a:spcBef>
                <a:spcPts val="2700"/>
              </a:spcBef>
              <a:defRPr sz="2400" baseline="-2083">
                <a:solidFill>
                  <a:srgbClr val="00AB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>
                <a:latin typeface="+mj-lt"/>
                <a:ea typeface="+mj-ea"/>
                <a:cs typeface="+mj-cs"/>
                <a:sym typeface="Helvetica"/>
              </a:rPr>
              <a:t>B</a:t>
            </a:r>
            <a:r>
              <a:rPr sz="2400" dirty="0"/>
              <a:t>  </a:t>
            </a:r>
            <a:r>
              <a:rPr sz="2400" b="1" dirty="0">
                <a:solidFill>
                  <a:schemeClr val="accent1">
                    <a:lumMod val="75000"/>
                  </a:schemeClr>
                </a:solidFill>
              </a:rPr>
              <a:t>box-shadow: 6px 6px 5px gray;</a:t>
            </a:r>
            <a:r>
              <a:rPr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2400" dirty="0">
                <a:solidFill>
                  <a:schemeClr val="bg2">
                    <a:lumMod val="25000"/>
                  </a:schemeClr>
                </a:solidFill>
              </a:rPr>
              <a:t>/* 5 pixel blur */</a:t>
            </a:r>
          </a:p>
          <a:p>
            <a:pPr marR="342898" algn="just" defTabSz="342898">
              <a:lnSpc>
                <a:spcPts val="3150"/>
              </a:lnSpc>
              <a:spcBef>
                <a:spcPts val="2700"/>
              </a:spcBef>
              <a:defRPr sz="2400" baseline="-2083">
                <a:solidFill>
                  <a:srgbClr val="00AB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b="1" dirty="0">
                <a:latin typeface="+mj-lt"/>
                <a:ea typeface="+mj-ea"/>
                <a:cs typeface="+mj-cs"/>
                <a:sym typeface="Helvetica"/>
              </a:rPr>
              <a:t>C</a:t>
            </a:r>
            <a:r>
              <a:rPr sz="2400" dirty="0"/>
              <a:t>  </a:t>
            </a:r>
            <a:r>
              <a:rPr sz="2400" b="1" dirty="0">
                <a:solidFill>
                  <a:schemeClr val="accent1">
                    <a:lumMod val="75000"/>
                  </a:schemeClr>
                </a:solidFill>
              </a:rPr>
              <a:t>box-shadow: 6px 6px 5px 10px gray;</a:t>
            </a:r>
            <a:r>
              <a:rPr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2400" dirty="0">
                <a:solidFill>
                  <a:schemeClr val="bg2">
                    <a:lumMod val="25000"/>
                  </a:schemeClr>
                </a:solidFill>
              </a:rPr>
              <a:t>/* 5px blur,10px spread */</a:t>
            </a:r>
          </a:p>
        </p:txBody>
      </p:sp>
      <p:pic>
        <p:nvPicPr>
          <p:cNvPr id="185" name="lwd5_1421_boxshadow-ebook.png" descr="lwd5_1421_boxshadow-eboo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710" y="4867275"/>
            <a:ext cx="7620001" cy="2952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15 FLOATING AND POSITIONING"/>
          <p:cNvSpPr txBox="1">
            <a:spLocks noGrp="1"/>
          </p:cNvSpPr>
          <p:nvPr>
            <p:ph type="body" idx="13"/>
          </p:nvPr>
        </p:nvSpPr>
        <p:spPr>
          <a:xfrm>
            <a:off x="2015325" y="3067050"/>
            <a:ext cx="8974150" cy="2476500"/>
          </a:xfrm>
          <a:prstGeom prst="rect">
            <a:avLst/>
          </a:prstGeom>
        </p:spPr>
        <p:txBody>
          <a:bodyPr/>
          <a:lstStyle/>
          <a:p>
            <a:pPr>
              <a:defRPr sz="8000">
                <a:latin typeface="+mj-lt"/>
                <a:ea typeface="+mj-ea"/>
                <a:cs typeface="+mj-cs"/>
                <a:sym typeface="Helvetica"/>
              </a:defRPr>
            </a:pPr>
            <a:r>
              <a:rPr sz="6750" b="1">
                <a:solidFill>
                  <a:srgbClr val="3D71B8"/>
                </a:solidFill>
              </a:rPr>
              <a:t>15</a:t>
            </a:r>
            <a:br>
              <a:rPr sz="3000"/>
            </a:br>
            <a:r>
              <a:rPr sz="4500">
                <a:latin typeface="+mn-lt"/>
                <a:ea typeface="+mn-ea"/>
                <a:cs typeface="+mn-cs"/>
                <a:sym typeface="Helvetica Light"/>
              </a:rPr>
              <a:t>FLOATING AND POSITIONING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Understanding normal flow…"/>
          <p:cNvSpPr txBox="1">
            <a:spLocks noGrp="1"/>
          </p:cNvSpPr>
          <p:nvPr>
            <p:ph type="body" idx="13"/>
          </p:nvPr>
        </p:nvSpPr>
        <p:spPr>
          <a:xfrm>
            <a:off x="2834270" y="3465612"/>
            <a:ext cx="7336260" cy="382938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Understanding normal flow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Floating elements to the left and right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Clearing and containing floated elements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Text wrap shapes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Positioning: Absolute, relative, fixed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Normal Flow"/>
          <p:cNvSpPr txBox="1">
            <a:spLocks noGrp="1"/>
          </p:cNvSpPr>
          <p:nvPr>
            <p:ph type="title"/>
          </p:nvPr>
        </p:nvSpPr>
        <p:spPr>
          <a:xfrm>
            <a:off x="2375284" y="1390650"/>
            <a:ext cx="8324851" cy="1619250"/>
          </a:xfrm>
          <a:prstGeom prst="rect">
            <a:avLst/>
          </a:prstGeom>
        </p:spPr>
        <p:txBody>
          <a:bodyPr/>
          <a:lstStyle/>
          <a:p>
            <a:r>
              <a:t>Normal Flow</a:t>
            </a:r>
          </a:p>
        </p:txBody>
      </p:sp>
      <p:sp>
        <p:nvSpPr>
          <p:cNvPr id="94" name="In the normal flow, elements are laid out from top to bottom in the order in which they appear in the source and from left to right (in left-to-right reading languages)."/>
          <p:cNvSpPr txBox="1">
            <a:spLocks noGrp="1"/>
          </p:cNvSpPr>
          <p:nvPr>
            <p:ph type="body" idx="1"/>
          </p:nvPr>
        </p:nvSpPr>
        <p:spPr>
          <a:xfrm>
            <a:off x="2339976" y="2874429"/>
            <a:ext cx="8545674" cy="5012271"/>
          </a:xfrm>
          <a:prstGeom prst="rect">
            <a:avLst/>
          </a:prstGeom>
        </p:spPr>
        <p:txBody>
          <a:bodyPr anchor="t"/>
          <a:lstStyle/>
          <a:p>
            <a:pPr marL="0" indent="0">
              <a:buNone/>
              <a:defRPr sz="3000"/>
            </a:pPr>
            <a:r>
              <a:t>In the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normal flow</a:t>
            </a:r>
            <a:r>
              <a:t>, elements are laid out from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top to bottom</a:t>
            </a:r>
            <a:r>
              <a:t> in the order in which they appear in the source and from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left to right</a:t>
            </a:r>
            <a:r>
              <a:t> (in left-to-right reading languages).</a:t>
            </a:r>
          </a:p>
        </p:txBody>
      </p:sp>
      <p:pic>
        <p:nvPicPr>
          <p:cNvPr id="95" name="lwd5_1501_normalflow.png" descr="lwd5_1501_normalfl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0" y="4314826"/>
            <a:ext cx="7620000" cy="3619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he Parts of an Element Bo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Parts of an Element Box</a:t>
            </a:r>
          </a:p>
        </p:txBody>
      </p:sp>
      <p:pic>
        <p:nvPicPr>
          <p:cNvPr id="94" name="lwd5_1401_elementbox.png" descr="lwd5_1401_elementbo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92" y="1780456"/>
            <a:ext cx="10791158" cy="5071846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NOTE: The margin is indicated with a blue shade and outline, but is invisible in the layout."/>
          <p:cNvSpPr txBox="1"/>
          <p:nvPr/>
        </p:nvSpPr>
        <p:spPr>
          <a:xfrm>
            <a:off x="2731096" y="6970962"/>
            <a:ext cx="7542610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>
              <a:defRPr sz="3000">
                <a:solidFill>
                  <a:srgbClr val="53585F"/>
                </a:solidFill>
              </a:defRPr>
            </a:pPr>
            <a:r>
              <a:rPr sz="2250">
                <a:solidFill>
                  <a:schemeClr val="accent4"/>
                </a:solidFill>
              </a:rPr>
              <a:t>NOTE:</a:t>
            </a:r>
            <a:r>
              <a:rPr sz="2250"/>
              <a:t> The margin is indicated with a blue shade and outline, but is invisible in the layout.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Floa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Floating</a:t>
            </a:r>
          </a:p>
        </p:txBody>
      </p:sp>
      <p:sp>
        <p:nvSpPr>
          <p:cNvPr id="98" name="float…"/>
          <p:cNvSpPr txBox="1"/>
          <p:nvPr/>
        </p:nvSpPr>
        <p:spPr>
          <a:xfrm>
            <a:off x="2375284" y="2781301"/>
            <a:ext cx="8324851" cy="4953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>
              <a:spcBef>
                <a:spcPts val="3150"/>
              </a:spcBef>
              <a:defRPr sz="30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250" dirty="0"/>
              <a:t>float</a:t>
            </a:r>
          </a:p>
          <a:p>
            <a:pPr>
              <a:spcBef>
                <a:spcPts val="1500"/>
              </a:spcBef>
              <a:defRPr>
                <a:solidFill>
                  <a:srgbClr val="53585F"/>
                </a:solidFill>
              </a:defRPr>
            </a:pPr>
            <a:r>
              <a:rPr sz="2250" b="1" dirty="0">
                <a:latin typeface="+mj-lt"/>
                <a:ea typeface="+mj-ea"/>
                <a:cs typeface="+mj-cs"/>
                <a:sym typeface="Helvetica"/>
              </a:rPr>
              <a:t>Values:</a:t>
            </a:r>
            <a:r>
              <a:rPr sz="2250" dirty="0"/>
              <a:t> </a:t>
            </a:r>
            <a:r>
              <a:rPr sz="2250" dirty="0">
                <a:latin typeface="Courier"/>
                <a:ea typeface="Courier"/>
                <a:cs typeface="Courier"/>
                <a:sym typeface="Courier"/>
              </a:rPr>
              <a:t>left</a:t>
            </a:r>
            <a:r>
              <a:rPr sz="2250" i="1" dirty="0"/>
              <a:t>, </a:t>
            </a:r>
            <a:r>
              <a:rPr sz="2250" dirty="0">
                <a:latin typeface="Courier"/>
                <a:ea typeface="Courier"/>
                <a:cs typeface="Courier"/>
                <a:sym typeface="Courier"/>
              </a:rPr>
              <a:t>right</a:t>
            </a:r>
            <a:r>
              <a:rPr sz="2250" i="1" dirty="0"/>
              <a:t>, </a:t>
            </a:r>
            <a:r>
              <a:rPr sz="2250" dirty="0">
                <a:latin typeface="Courier"/>
                <a:ea typeface="Courier"/>
                <a:cs typeface="Courier"/>
                <a:sym typeface="Courier"/>
              </a:rPr>
              <a:t>none</a:t>
            </a:r>
            <a:r>
              <a:rPr sz="1800" dirty="0">
                <a:latin typeface="Courier"/>
                <a:ea typeface="Courier"/>
                <a:cs typeface="Courier"/>
                <a:sym typeface="Courier"/>
              </a:rPr>
              <a:t> </a:t>
            </a:r>
          </a:p>
          <a:p>
            <a:pPr>
              <a:spcBef>
                <a:spcPts val="1500"/>
              </a:spcBef>
              <a:defRPr sz="3000">
                <a:solidFill>
                  <a:srgbClr val="53585F"/>
                </a:solidFill>
              </a:defRPr>
            </a:pPr>
            <a:r>
              <a:rPr sz="2250" dirty="0"/>
              <a:t>Moves an element as far as possible to the left or right and allows the following content to wrap around it:</a:t>
            </a:r>
          </a:p>
          <a:p>
            <a:pPr>
              <a:spcBef>
                <a:spcPts val="2250"/>
              </a:spcBef>
              <a:defRPr sz="2700">
                <a:solidFill>
                  <a:srgbClr val="5358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025" dirty="0" err="1"/>
              <a:t>img</a:t>
            </a:r>
            <a:r>
              <a:rPr sz="2025" dirty="0"/>
              <a:t> { </a:t>
            </a:r>
            <a:r>
              <a:rPr sz="2025" b="1" dirty="0">
                <a:solidFill>
                  <a:schemeClr val="accent1">
                    <a:lumMod val="75000"/>
                  </a:schemeClr>
                </a:solidFill>
              </a:rPr>
              <a:t>float: right;</a:t>
            </a:r>
            <a:r>
              <a:rPr sz="2025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2025" dirty="0"/>
              <a:t>}</a:t>
            </a:r>
          </a:p>
        </p:txBody>
      </p:sp>
      <p:pic>
        <p:nvPicPr>
          <p:cNvPr id="99" name="lwd5_1502_floatright_reduced.png" descr="lwd5_1502_floatright_reduc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04" y="5535979"/>
            <a:ext cx="9217024" cy="36983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Floating (cont’d)"/>
          <p:cNvSpPr txBox="1">
            <a:spLocks noGrp="1"/>
          </p:cNvSpPr>
          <p:nvPr>
            <p:ph type="title"/>
          </p:nvPr>
        </p:nvSpPr>
        <p:spPr>
          <a:xfrm>
            <a:off x="2339976" y="1552575"/>
            <a:ext cx="8324850" cy="825141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Floating (cont’d)</a:t>
            </a:r>
          </a:p>
        </p:txBody>
      </p:sp>
      <p:sp>
        <p:nvSpPr>
          <p:cNvPr id="102" name="Floated elements are removed from the normal flow but influence the surrounding content.…"/>
          <p:cNvSpPr txBox="1">
            <a:spLocks noGrp="1"/>
          </p:cNvSpPr>
          <p:nvPr>
            <p:ph type="body" idx="1"/>
          </p:nvPr>
        </p:nvSpPr>
        <p:spPr>
          <a:xfrm>
            <a:off x="2375284" y="2657476"/>
            <a:ext cx="8324851" cy="4714875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/>
          <a:p>
            <a:pPr>
              <a:spcBef>
                <a:spcPts val="2250"/>
              </a:spcBef>
              <a:defRPr sz="3000"/>
            </a:pPr>
            <a:r>
              <a:t>Floated elements are removed from the normal flow but influence the surrounding content.</a:t>
            </a:r>
          </a:p>
          <a:p>
            <a:pPr>
              <a:spcBef>
                <a:spcPts val="2250"/>
              </a:spcBef>
              <a:defRPr sz="3000"/>
            </a:pPr>
            <a:r>
              <a:t>Floated elements stay within the content area of the element that contains it.</a:t>
            </a:r>
          </a:p>
          <a:p>
            <a:pPr>
              <a:spcBef>
                <a:spcPts val="2250"/>
              </a:spcBef>
              <a:defRPr sz="3000"/>
            </a:pPr>
            <a:r>
              <a:t>Margins are always maintained (they don’t collapse) on all sides of floated elements.</a:t>
            </a:r>
          </a:p>
          <a:p>
            <a:pPr>
              <a:spcBef>
                <a:spcPts val="2250"/>
              </a:spcBef>
              <a:defRPr sz="3000"/>
            </a:pPr>
            <a:r>
              <a:t>You must provide a width for a floated text element (because default width is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auto</a:t>
            </a:r>
            <a:r>
              <a:t>).</a:t>
            </a:r>
          </a:p>
          <a:p>
            <a:pPr>
              <a:spcBef>
                <a:spcPts val="2250"/>
              </a:spcBef>
              <a:defRPr sz="3000"/>
            </a:pPr>
            <a:r>
              <a:t>Elements don’t float higher than their reference in the source.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learing Floated El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Clearing Floated Elements</a:t>
            </a:r>
          </a:p>
        </p:txBody>
      </p:sp>
      <p:sp>
        <p:nvSpPr>
          <p:cNvPr id="105" name="clear…"/>
          <p:cNvSpPr txBox="1"/>
          <p:nvPr/>
        </p:nvSpPr>
        <p:spPr>
          <a:xfrm>
            <a:off x="525736" y="1636440"/>
            <a:ext cx="12169352" cy="7128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>
              <a:spcBef>
                <a:spcPts val="3150"/>
              </a:spcBef>
              <a:defRPr sz="30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250" dirty="0"/>
              <a:t>clear</a:t>
            </a:r>
          </a:p>
          <a:p>
            <a:pPr>
              <a:spcBef>
                <a:spcPts val="1500"/>
              </a:spcBef>
              <a:defRPr>
                <a:solidFill>
                  <a:srgbClr val="53585F"/>
                </a:solidFill>
              </a:defRPr>
            </a:pPr>
            <a:r>
              <a:rPr sz="2250" b="1" dirty="0">
                <a:latin typeface="+mj-lt"/>
                <a:ea typeface="+mj-ea"/>
                <a:cs typeface="+mj-cs"/>
                <a:sym typeface="Helvetica"/>
              </a:rPr>
              <a:t>Values:</a:t>
            </a:r>
            <a:r>
              <a:rPr sz="2250" dirty="0"/>
              <a:t> </a:t>
            </a:r>
            <a:r>
              <a:rPr sz="2250" dirty="0">
                <a:latin typeface="Courier"/>
                <a:ea typeface="Courier"/>
                <a:cs typeface="Courier"/>
                <a:sym typeface="Courier"/>
              </a:rPr>
              <a:t>left</a:t>
            </a:r>
            <a:r>
              <a:rPr sz="2250" i="1" dirty="0"/>
              <a:t>, </a:t>
            </a:r>
            <a:r>
              <a:rPr sz="2250" dirty="0">
                <a:latin typeface="Courier"/>
                <a:ea typeface="Courier"/>
                <a:cs typeface="Courier"/>
                <a:sym typeface="Courier"/>
              </a:rPr>
              <a:t>right</a:t>
            </a:r>
            <a:r>
              <a:rPr sz="2250" i="1" dirty="0"/>
              <a:t>, </a:t>
            </a:r>
            <a:r>
              <a:rPr sz="2250" dirty="0">
                <a:latin typeface="Courier"/>
                <a:ea typeface="Courier"/>
                <a:cs typeface="Courier"/>
                <a:sym typeface="Courier"/>
              </a:rPr>
              <a:t>both</a:t>
            </a:r>
            <a:r>
              <a:rPr sz="2250" i="1" dirty="0"/>
              <a:t>, </a:t>
            </a:r>
            <a:r>
              <a:rPr sz="2250" dirty="0">
                <a:latin typeface="Courier"/>
                <a:ea typeface="Courier"/>
                <a:cs typeface="Courier"/>
                <a:sym typeface="Courier"/>
              </a:rPr>
              <a:t>none</a:t>
            </a:r>
            <a:r>
              <a:rPr sz="1800" dirty="0">
                <a:latin typeface="Courier"/>
                <a:ea typeface="Courier"/>
                <a:cs typeface="Courier"/>
                <a:sym typeface="Courier"/>
              </a:rPr>
              <a:t> </a:t>
            </a:r>
          </a:p>
          <a:p>
            <a:pPr>
              <a:spcBef>
                <a:spcPts val="1500"/>
              </a:spcBef>
              <a:defRPr sz="3000">
                <a:solidFill>
                  <a:srgbClr val="53585F"/>
                </a:solidFill>
              </a:defRPr>
            </a:pPr>
            <a:r>
              <a:rPr sz="2250" dirty="0"/>
              <a:t>Prevents an element from appearing next to a floated element and forces it to start against the next available “clear” space</a:t>
            </a:r>
          </a:p>
          <a:p>
            <a:pPr marL="342898" marR="342898" algn="just" defTabSz="342898">
              <a:spcBef>
                <a:spcPts val="2250"/>
              </a:spcBef>
              <a:defRPr sz="2000"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 err="1"/>
              <a:t>img</a:t>
            </a:r>
            <a:r>
              <a:rPr sz="2400" dirty="0"/>
              <a:t> {</a:t>
            </a:r>
          </a:p>
          <a:p>
            <a:pPr marL="342898" marR="342898" algn="just" defTabSz="342898">
              <a:defRPr sz="2000"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  float: left;</a:t>
            </a:r>
          </a:p>
          <a:p>
            <a:pPr marL="342898" marR="342898" algn="just" defTabSz="342898">
              <a:defRPr sz="2000"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  margin-right: .5em;</a:t>
            </a:r>
          </a:p>
          <a:p>
            <a:pPr marL="342898" marR="342898" algn="just" defTabSz="342898">
              <a:defRPr sz="2000"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}</a:t>
            </a:r>
          </a:p>
          <a:p>
            <a:pPr marL="342898" marR="342898" algn="just" defTabSz="342898">
              <a:defRPr sz="2000"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h2 { </a:t>
            </a:r>
          </a:p>
          <a:p>
            <a:pPr marL="342898" marR="342898" algn="just" defTabSz="342898">
              <a:defRPr sz="2000">
                <a:solidFill>
                  <a:srgbClr val="FAA75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  </a:t>
            </a:r>
            <a:r>
              <a:rPr sz="2400" b="1" dirty="0">
                <a:solidFill>
                  <a:schemeClr val="accent1">
                    <a:lumMod val="75000"/>
                  </a:schemeClr>
                </a:solidFill>
              </a:rPr>
              <a:t>clear: left;</a:t>
            </a:r>
          </a:p>
          <a:p>
            <a:pPr marL="342898" marR="342898" algn="just" defTabSz="342898">
              <a:defRPr sz="2000"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  margin-top: 2em;</a:t>
            </a:r>
          </a:p>
          <a:p>
            <a:pPr marL="342898" marR="342898" algn="just" defTabSz="342898">
              <a:defRPr sz="2000"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}</a:t>
            </a:r>
          </a:p>
        </p:txBody>
      </p:sp>
      <p:pic>
        <p:nvPicPr>
          <p:cNvPr id="106" name="lwd5_1506_clear.png" descr="lwd5_1506_cle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216" y="5155094"/>
            <a:ext cx="8000062" cy="29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(The h2 is “cleared” and starts below the floated element.)"/>
          <p:cNvSpPr txBox="1"/>
          <p:nvPr/>
        </p:nvSpPr>
        <p:spPr>
          <a:xfrm>
            <a:off x="2001041" y="8570948"/>
            <a:ext cx="6284028" cy="388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700">
                <a:solidFill>
                  <a:srgbClr val="53585F"/>
                </a:solidFill>
              </a:defRPr>
            </a:pPr>
            <a:r>
              <a:rPr sz="2025" dirty="0"/>
              <a:t>(The </a:t>
            </a:r>
            <a:r>
              <a:rPr sz="2025" dirty="0">
                <a:latin typeface="Courier"/>
                <a:ea typeface="Courier"/>
                <a:cs typeface="Courier"/>
                <a:sym typeface="Courier"/>
              </a:rPr>
              <a:t>h2</a:t>
            </a:r>
            <a:r>
              <a:rPr sz="2025" dirty="0"/>
              <a:t> is “cleared” and starts below the floated element.)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Floating Multiple El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Floating Multiple Elements</a:t>
            </a:r>
          </a:p>
        </p:txBody>
      </p:sp>
      <p:sp>
        <p:nvSpPr>
          <p:cNvPr id="110" name="When you float multiple elements, browsers follow rules in the spec to ensure they don’t overlap.…"/>
          <p:cNvSpPr txBox="1">
            <a:spLocks noGrp="1"/>
          </p:cNvSpPr>
          <p:nvPr>
            <p:ph type="body" idx="1"/>
          </p:nvPr>
        </p:nvSpPr>
        <p:spPr>
          <a:xfrm>
            <a:off x="2339976" y="2916772"/>
            <a:ext cx="8324850" cy="4969930"/>
          </a:xfrm>
          <a:prstGeom prst="rect">
            <a:avLst/>
          </a:prstGeom>
        </p:spPr>
        <p:txBody>
          <a:bodyPr anchor="t"/>
          <a:lstStyle/>
          <a:p>
            <a:pPr>
              <a:defRPr sz="3000"/>
            </a:pPr>
            <a:r>
              <a:t>When you float multiple elements, browsers follow rules in the spec to ensure they don’t overlap.</a:t>
            </a:r>
          </a:p>
          <a:p>
            <a:pPr>
              <a:spcBef>
                <a:spcPts val="2250"/>
              </a:spcBef>
              <a:defRPr sz="3000"/>
            </a:pPr>
            <a:r>
              <a:t>Floated elements will be placed as far left or right (as specified) and as high up as space allows.</a:t>
            </a:r>
          </a:p>
        </p:txBody>
      </p:sp>
      <p:pic>
        <p:nvPicPr>
          <p:cNvPr id="111" name="lwd5_1508_multifloats.png" descr="lwd5_1508_multifloa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445" y="4841953"/>
            <a:ext cx="6761911" cy="31780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SS Shapes (Text Wrap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CSS Shapes (Text Wrap)</a:t>
            </a:r>
          </a:p>
        </p:txBody>
      </p:sp>
      <p:sp>
        <p:nvSpPr>
          <p:cNvPr id="114" name="shape-outside…"/>
          <p:cNvSpPr txBox="1"/>
          <p:nvPr/>
        </p:nvSpPr>
        <p:spPr>
          <a:xfrm>
            <a:off x="2375284" y="3057172"/>
            <a:ext cx="8324851" cy="4953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>
              <a:spcBef>
                <a:spcPts val="3150"/>
              </a:spcBef>
              <a:defRPr sz="30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250" dirty="0"/>
              <a:t>shape-outside</a:t>
            </a:r>
          </a:p>
          <a:p>
            <a:pPr>
              <a:spcBef>
                <a:spcPts val="1500"/>
              </a:spcBef>
              <a:defRPr>
                <a:solidFill>
                  <a:srgbClr val="53585F"/>
                </a:solidFill>
              </a:defRPr>
            </a:pPr>
            <a:r>
              <a:rPr sz="2250" b="1" dirty="0">
                <a:latin typeface="+mj-lt"/>
                <a:ea typeface="+mj-ea"/>
                <a:cs typeface="+mj-cs"/>
                <a:sym typeface="Helvetica"/>
              </a:rPr>
              <a:t>Values: </a:t>
            </a:r>
            <a:r>
              <a:rPr sz="2025" dirty="0">
                <a:latin typeface="Courier"/>
                <a:ea typeface="Courier"/>
                <a:cs typeface="Courier"/>
                <a:sym typeface="Courier"/>
              </a:rPr>
              <a:t>none, circle(), ellipse(), polygon(), url(),  [margin-box | padding-box | content-box ] </a:t>
            </a:r>
            <a:r>
              <a:rPr sz="1800" dirty="0">
                <a:latin typeface="Courier"/>
                <a:ea typeface="Courier"/>
                <a:cs typeface="Courier"/>
                <a:sym typeface="Courier"/>
              </a:rPr>
              <a:t> </a:t>
            </a:r>
          </a:p>
          <a:p>
            <a:pPr>
              <a:spcBef>
                <a:spcPts val="1500"/>
              </a:spcBef>
              <a:defRPr sz="3000">
                <a:solidFill>
                  <a:srgbClr val="53585F"/>
                </a:solidFill>
              </a:defRPr>
            </a:pPr>
            <a:r>
              <a:rPr sz="2250" dirty="0"/>
              <a:t>Changes the shape of the text wrap to a circle or ellipse, a complex path, or based on transparent areas in an image</a:t>
            </a:r>
          </a:p>
          <a:p>
            <a:pPr>
              <a:spcBef>
                <a:spcPts val="3150"/>
              </a:spcBef>
              <a:defRPr sz="30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250" dirty="0"/>
              <a:t>shape-margin</a:t>
            </a:r>
          </a:p>
          <a:p>
            <a:pPr>
              <a:spcBef>
                <a:spcPts val="1500"/>
              </a:spcBef>
              <a:defRPr>
                <a:solidFill>
                  <a:srgbClr val="53585F"/>
                </a:solidFill>
              </a:defRPr>
            </a:pPr>
            <a:r>
              <a:rPr sz="2250" b="1" dirty="0">
                <a:latin typeface="+mj-lt"/>
                <a:ea typeface="+mj-ea"/>
                <a:cs typeface="+mj-cs"/>
                <a:sym typeface="Helvetica"/>
              </a:rPr>
              <a:t>Values:</a:t>
            </a:r>
            <a:r>
              <a:rPr sz="2250" dirty="0"/>
              <a:t> </a:t>
            </a:r>
            <a:r>
              <a:rPr sz="2025" i="1" dirty="0"/>
              <a:t>length</a:t>
            </a:r>
            <a:r>
              <a:rPr sz="2025" dirty="0"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sz="2025" i="1" dirty="0"/>
              <a:t>percentage</a:t>
            </a:r>
            <a:r>
              <a:rPr sz="2025"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sz="1800" dirty="0">
                <a:latin typeface="Courier"/>
                <a:ea typeface="Courier"/>
                <a:cs typeface="Courier"/>
                <a:sym typeface="Courier"/>
              </a:rPr>
              <a:t> </a:t>
            </a:r>
          </a:p>
          <a:p>
            <a:pPr>
              <a:spcBef>
                <a:spcPts val="1500"/>
              </a:spcBef>
              <a:defRPr sz="3000">
                <a:solidFill>
                  <a:srgbClr val="53585F"/>
                </a:solidFill>
              </a:defRPr>
            </a:pPr>
            <a:r>
              <a:rPr sz="2250" dirty="0"/>
              <a:t>Specifies an amount of space to hold between the image and the wrapped text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SS Shapes (cont’d)"/>
          <p:cNvSpPr txBox="1">
            <a:spLocks noGrp="1"/>
          </p:cNvSpPr>
          <p:nvPr>
            <p:ph type="title"/>
          </p:nvPr>
        </p:nvSpPr>
        <p:spPr>
          <a:xfrm>
            <a:off x="2339976" y="1552576"/>
            <a:ext cx="8324850" cy="816471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CSS Shapes (cont’d)</a:t>
            </a:r>
          </a:p>
        </p:txBody>
      </p:sp>
      <p:pic>
        <p:nvPicPr>
          <p:cNvPr id="117" name="lwd5_1512_shape_slides.png" descr="lwd5_1512_shape_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0" y="2501355"/>
            <a:ext cx="7620000" cy="5600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ositio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Positioning</a:t>
            </a:r>
          </a:p>
        </p:txBody>
      </p:sp>
      <p:sp>
        <p:nvSpPr>
          <p:cNvPr id="120" name="position…"/>
          <p:cNvSpPr txBox="1"/>
          <p:nvPr/>
        </p:nvSpPr>
        <p:spPr>
          <a:xfrm>
            <a:off x="2375284" y="2890484"/>
            <a:ext cx="8324851" cy="4953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>
              <a:spcBef>
                <a:spcPts val="3150"/>
              </a:spcBef>
              <a:defRPr sz="30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250"/>
              <a:t>position</a:t>
            </a:r>
          </a:p>
          <a:p>
            <a:pPr>
              <a:spcBef>
                <a:spcPts val="1500"/>
              </a:spcBef>
              <a:defRPr>
                <a:solidFill>
                  <a:srgbClr val="53585F"/>
                </a:solidFill>
              </a:defRPr>
            </a:pPr>
            <a:r>
              <a:rPr sz="2250" b="1">
                <a:latin typeface="+mj-lt"/>
                <a:ea typeface="+mj-ea"/>
                <a:cs typeface="+mj-cs"/>
                <a:sym typeface="Helvetica"/>
              </a:rPr>
              <a:t>Values:</a:t>
            </a:r>
            <a:r>
              <a:rPr sz="2250"/>
              <a:t> </a:t>
            </a:r>
            <a:r>
              <a:rPr sz="2025">
                <a:latin typeface="Courier"/>
                <a:ea typeface="Courier"/>
                <a:cs typeface="Courier"/>
                <a:sym typeface="Courier"/>
              </a:rPr>
              <a:t>static, relative, absolute, fixed, sticky </a:t>
            </a:r>
            <a:r>
              <a:rPr sz="1800">
                <a:latin typeface="Courier"/>
                <a:ea typeface="Courier"/>
                <a:cs typeface="Courier"/>
                <a:sym typeface="Courier"/>
              </a:rPr>
              <a:t> </a:t>
            </a:r>
          </a:p>
          <a:p>
            <a:pPr>
              <a:spcBef>
                <a:spcPts val="1500"/>
              </a:spcBef>
              <a:defRPr sz="3000">
                <a:solidFill>
                  <a:srgbClr val="53585F"/>
                </a:solidFill>
              </a:defRPr>
            </a:pPr>
            <a:r>
              <a:rPr sz="2250"/>
              <a:t>Indicates that an element is to be positioned and specifies which positioning method to use</a:t>
            </a:r>
          </a:p>
          <a:p>
            <a:pPr>
              <a:spcBef>
                <a:spcPts val="4500"/>
              </a:spcBef>
              <a:defRPr sz="30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250"/>
              <a:t>top, right, bottom, left</a:t>
            </a:r>
          </a:p>
          <a:p>
            <a:pPr>
              <a:spcBef>
                <a:spcPts val="1500"/>
              </a:spcBef>
              <a:defRPr sz="3000">
                <a:solidFill>
                  <a:srgbClr val="53585F"/>
                </a:solidFill>
              </a:defRPr>
            </a:pPr>
            <a:r>
              <a:rPr sz="2250" b="1">
                <a:latin typeface="+mj-lt"/>
                <a:ea typeface="+mj-ea"/>
                <a:cs typeface="+mj-cs"/>
                <a:sym typeface="Helvetica"/>
              </a:rPr>
              <a:t>Values:</a:t>
            </a:r>
            <a:r>
              <a:rPr sz="2250"/>
              <a:t> </a:t>
            </a:r>
            <a:r>
              <a:rPr sz="2250" i="1"/>
              <a:t>length</a:t>
            </a:r>
            <a:r>
              <a:rPr sz="2250"/>
              <a:t>, </a:t>
            </a:r>
            <a:r>
              <a:rPr sz="2250" i="1"/>
              <a:t>percentage</a:t>
            </a:r>
            <a:r>
              <a:rPr sz="2250"/>
              <a:t>, </a:t>
            </a:r>
            <a:r>
              <a:rPr sz="2250">
                <a:latin typeface="Courier"/>
                <a:ea typeface="Courier"/>
                <a:cs typeface="Courier"/>
                <a:sym typeface="Courier"/>
              </a:rPr>
              <a:t>auto</a:t>
            </a:r>
          </a:p>
          <a:p>
            <a:pPr>
              <a:spcBef>
                <a:spcPts val="1500"/>
              </a:spcBef>
              <a:defRPr sz="3000">
                <a:solidFill>
                  <a:srgbClr val="53585F"/>
                </a:solidFill>
              </a:defRPr>
            </a:pPr>
            <a:r>
              <a:rPr sz="2250"/>
              <a:t>Offset properties that provide the distance the element should be moved </a:t>
            </a:r>
            <a:r>
              <a:rPr sz="2250" i="1">
                <a:latin typeface="+mj-lt"/>
                <a:ea typeface="+mj-ea"/>
                <a:cs typeface="+mj-cs"/>
                <a:sym typeface="Helvetica"/>
              </a:rPr>
              <a:t>away</a:t>
            </a:r>
            <a:r>
              <a:rPr sz="2250"/>
              <a:t> from that respective edge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ypes of Positio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Types of Positioning</a:t>
            </a:r>
          </a:p>
        </p:txBody>
      </p:sp>
      <p:sp>
        <p:nvSpPr>
          <p:cNvPr id="123" name="Static: The default position in the flow…"/>
          <p:cNvSpPr txBox="1">
            <a:spLocks noGrp="1"/>
          </p:cNvSpPr>
          <p:nvPr>
            <p:ph type="body" idx="1"/>
          </p:nvPr>
        </p:nvSpPr>
        <p:spPr>
          <a:xfrm>
            <a:off x="2339976" y="3333750"/>
            <a:ext cx="8324850" cy="4400550"/>
          </a:xfrm>
          <a:prstGeom prst="rect">
            <a:avLst/>
          </a:prstGeom>
        </p:spPr>
        <p:txBody>
          <a:bodyPr anchor="t">
            <a:normAutofit fontScale="85000" lnSpcReduction="20000"/>
          </a:bodyPr>
          <a:lstStyle/>
          <a:p>
            <a:pPr marL="611184" lvl="1" indent="-277810">
              <a:spcBef>
                <a:spcPts val="1500"/>
              </a:spcBef>
              <a:defRPr sz="3000"/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Static: </a:t>
            </a:r>
            <a:r>
              <a:t>The default position in the flow</a:t>
            </a:r>
          </a:p>
          <a:p>
            <a:pPr marL="611184" lvl="1" indent="-277810">
              <a:spcBef>
                <a:spcPts val="2700"/>
              </a:spcBef>
              <a:defRPr sz="3000"/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Relative: </a:t>
            </a:r>
            <a:r>
              <a:t>Moves the element relative to its original position</a:t>
            </a:r>
          </a:p>
          <a:p>
            <a:pPr marL="611184" lvl="1" indent="-277810">
              <a:spcBef>
                <a:spcPts val="2700"/>
              </a:spcBef>
              <a:defRPr sz="3000"/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Absolute:</a:t>
            </a:r>
            <a:r>
              <a:t> Removes the element from the flow and places it relative to the viewport or other containing element</a:t>
            </a:r>
          </a:p>
          <a:p>
            <a:pPr marL="611184" lvl="1" indent="-277810">
              <a:spcBef>
                <a:spcPts val="2700"/>
              </a:spcBef>
              <a:defRPr sz="3000"/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Fixed:</a:t>
            </a:r>
            <a:r>
              <a:t> Element stays in one position relative to the viewport</a:t>
            </a:r>
          </a:p>
          <a:p>
            <a:pPr marL="611184" lvl="1" indent="-277810">
              <a:spcBef>
                <a:spcPts val="2700"/>
              </a:spcBef>
              <a:defRPr sz="3000"/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Sticky:</a:t>
            </a:r>
            <a:r>
              <a:t> Element starts in the flow but stays fixed once it scrolls to a particular position relative to the viewport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lative Positio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Relative Positioning</a:t>
            </a:r>
          </a:p>
        </p:txBody>
      </p:sp>
      <p:sp>
        <p:nvSpPr>
          <p:cNvPr id="126" name="Moves the element relative to its original position…"/>
          <p:cNvSpPr txBox="1">
            <a:spLocks noGrp="1"/>
          </p:cNvSpPr>
          <p:nvPr>
            <p:ph type="body" idx="1"/>
          </p:nvPr>
        </p:nvSpPr>
        <p:spPr>
          <a:xfrm>
            <a:off x="2339976" y="3100388"/>
            <a:ext cx="8324850" cy="4714875"/>
          </a:xfrm>
          <a:prstGeom prst="rect">
            <a:avLst/>
          </a:prstGeom>
        </p:spPr>
        <p:txBody>
          <a:bodyPr anchor="t"/>
          <a:lstStyle/>
          <a:p>
            <a:pPr marL="333374" indent="-333374">
              <a:defRPr sz="3000"/>
            </a:pPr>
            <a:r>
              <a:t>Moves the element relative to its original position</a:t>
            </a:r>
          </a:p>
          <a:p>
            <a:pPr marL="333374" indent="-333374">
              <a:spcBef>
                <a:spcPts val="1800"/>
              </a:spcBef>
              <a:defRPr sz="3000"/>
            </a:pPr>
            <a:r>
              <a:t>The space it originally occupied is preserved.</a:t>
            </a:r>
          </a:p>
        </p:txBody>
      </p:sp>
      <p:pic>
        <p:nvPicPr>
          <p:cNvPr id="127" name="lwd5_1519_relative.png" descr="lwd5_1519_relativ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376" y="4548985"/>
            <a:ext cx="4884292" cy="283289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em {…"/>
          <p:cNvSpPr txBox="1"/>
          <p:nvPr/>
        </p:nvSpPr>
        <p:spPr>
          <a:xfrm>
            <a:off x="160040" y="4503502"/>
            <a:ext cx="6486376" cy="2662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marL="342898" marR="342898" algn="just" defTabSz="342898">
              <a:spcBef>
                <a:spcPts val="2250"/>
              </a:spcBef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 err="1"/>
              <a:t>em</a:t>
            </a:r>
            <a:r>
              <a:rPr sz="2400" dirty="0"/>
              <a:t> {</a:t>
            </a:r>
          </a:p>
          <a:p>
            <a:pPr marL="342898" marR="342898" algn="just" defTabSz="342898">
              <a:defRPr sz="2200">
                <a:solidFill>
                  <a:srgbClr val="FAA75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  </a:t>
            </a:r>
            <a:r>
              <a:rPr sz="2400" b="1" dirty="0">
                <a:solidFill>
                  <a:schemeClr val="accent1">
                    <a:lumMod val="75000"/>
                  </a:schemeClr>
                </a:solidFill>
              </a:rPr>
              <a:t>position: relative;</a:t>
            </a:r>
          </a:p>
          <a:p>
            <a:pPr marL="342898" marR="342898" algn="just" defTabSz="342898"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>
                <a:solidFill>
                  <a:srgbClr val="FAA757"/>
                </a:solidFill>
              </a:rPr>
              <a:t>  </a:t>
            </a:r>
            <a:r>
              <a:rPr sz="2400" b="1" dirty="0">
                <a:solidFill>
                  <a:schemeClr val="accent1">
                    <a:lumMod val="75000"/>
                  </a:schemeClr>
                </a:solidFill>
              </a:rPr>
              <a:t>top: 2em;</a:t>
            </a:r>
            <a:r>
              <a:rPr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2400" dirty="0">
                <a:solidFill>
                  <a:schemeClr val="accent6">
                    <a:lumMod val="75000"/>
                  </a:schemeClr>
                </a:solidFill>
              </a:rPr>
              <a:t>/* moves it down */</a:t>
            </a:r>
          </a:p>
          <a:p>
            <a:pPr marL="342898" marR="342898" algn="just" defTabSz="342898"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>
                <a:solidFill>
                  <a:srgbClr val="FAA757"/>
                </a:solidFill>
              </a:rPr>
              <a:t>  </a:t>
            </a:r>
            <a:r>
              <a:rPr sz="2400" b="1" dirty="0">
                <a:solidFill>
                  <a:schemeClr val="accent1">
                    <a:lumMod val="75000"/>
                  </a:schemeClr>
                </a:solidFill>
              </a:rPr>
              <a:t>left: 3em;</a:t>
            </a:r>
            <a:r>
              <a:rPr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2400" dirty="0">
                <a:solidFill>
                  <a:schemeClr val="accent6">
                    <a:lumMod val="75000"/>
                  </a:schemeClr>
                </a:solidFill>
              </a:rPr>
              <a:t>/* moves it right </a:t>
            </a:r>
            <a:r>
              <a:rPr sz="2400" dirty="0">
                <a:solidFill>
                  <a:srgbClr val="A6AAA9"/>
                </a:solidFill>
              </a:rPr>
              <a:t>*/</a:t>
            </a:r>
            <a:endParaRPr sz="2400" dirty="0">
              <a:solidFill>
                <a:srgbClr val="FAA757"/>
              </a:solidFill>
            </a:endParaRPr>
          </a:p>
          <a:p>
            <a:pPr marL="342898" marR="342898" algn="just" defTabSz="342898"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  background-color: fuchsia;</a:t>
            </a:r>
          </a:p>
          <a:p>
            <a:pPr marL="342898" marR="342898" algn="just" defTabSz="342898"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}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Absolute Positio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Absolute Positioning</a:t>
            </a:r>
          </a:p>
        </p:txBody>
      </p:sp>
      <p:sp>
        <p:nvSpPr>
          <p:cNvPr id="131" name="Moves the element relative to the viewport or containing block element…"/>
          <p:cNvSpPr txBox="1">
            <a:spLocks noGrp="1"/>
          </p:cNvSpPr>
          <p:nvPr>
            <p:ph type="body" idx="1"/>
          </p:nvPr>
        </p:nvSpPr>
        <p:spPr>
          <a:xfrm>
            <a:off x="2339976" y="3100388"/>
            <a:ext cx="8324850" cy="4714875"/>
          </a:xfrm>
          <a:prstGeom prst="rect">
            <a:avLst/>
          </a:prstGeom>
        </p:spPr>
        <p:txBody>
          <a:bodyPr anchor="t"/>
          <a:lstStyle/>
          <a:p>
            <a:pPr marL="333374" indent="-333374">
              <a:defRPr sz="3000"/>
            </a:pPr>
            <a:r>
              <a:t>Moves the element relative to the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viewport</a:t>
            </a:r>
            <a:r>
              <a:t> or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containing block</a:t>
            </a:r>
            <a:r>
              <a:t> element</a:t>
            </a:r>
          </a:p>
          <a:p>
            <a:pPr marL="333374" indent="-333374">
              <a:spcBef>
                <a:spcPts val="1800"/>
              </a:spcBef>
              <a:defRPr sz="3000"/>
            </a:pPr>
            <a:r>
              <a:t>The space it originally occupied is closed up.</a:t>
            </a:r>
          </a:p>
        </p:txBody>
      </p:sp>
      <p:sp>
        <p:nvSpPr>
          <p:cNvPr id="132" name="em {…"/>
          <p:cNvSpPr txBox="1"/>
          <p:nvPr/>
        </p:nvSpPr>
        <p:spPr>
          <a:xfrm>
            <a:off x="-6920" y="4868822"/>
            <a:ext cx="6480720" cy="22929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marL="342898" marR="342898" algn="just" defTabSz="342898">
              <a:spcBef>
                <a:spcPts val="2250"/>
              </a:spcBef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 err="1"/>
              <a:t>em</a:t>
            </a:r>
            <a:r>
              <a:rPr sz="2400" dirty="0"/>
              <a:t> {</a:t>
            </a:r>
          </a:p>
          <a:p>
            <a:pPr marL="342898" marR="342898" algn="just" defTabSz="342898">
              <a:defRPr sz="2200">
                <a:solidFill>
                  <a:srgbClr val="FAA75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sz="2400" b="1" dirty="0">
                <a:solidFill>
                  <a:schemeClr val="accent1">
                    <a:lumMod val="75000"/>
                  </a:schemeClr>
                </a:solidFill>
              </a:rPr>
              <a:t>position: absolute;</a:t>
            </a:r>
          </a:p>
          <a:p>
            <a:pPr marL="342898" marR="342898" algn="just" defTabSz="342898"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sz="2400" b="1" dirty="0">
                <a:solidFill>
                  <a:schemeClr val="accent1">
                    <a:lumMod val="75000"/>
                  </a:schemeClr>
                </a:solidFill>
              </a:rPr>
              <a:t>top: 2em;</a:t>
            </a:r>
            <a:endParaRPr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342898" marR="342898" algn="just" defTabSz="342898"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sz="2400" b="1" dirty="0">
                <a:solidFill>
                  <a:schemeClr val="accent1">
                    <a:lumMod val="75000"/>
                  </a:schemeClr>
                </a:solidFill>
              </a:rPr>
              <a:t>left: 3em;</a:t>
            </a:r>
            <a:endParaRPr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342898" marR="342898" algn="just" defTabSz="342898"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  background-color: fuchsia;</a:t>
            </a:r>
          </a:p>
          <a:p>
            <a:pPr marL="342898" marR="342898" algn="just" defTabSz="342898"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}</a:t>
            </a:r>
          </a:p>
        </p:txBody>
      </p:sp>
      <p:pic>
        <p:nvPicPr>
          <p:cNvPr id="133" name="lwd5_1520_absolute.png" descr="lwd5_1520_absolu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493" y="4791778"/>
            <a:ext cx="5634707" cy="29139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pecifying Box Dimens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Specifying Box Dimensions</a:t>
            </a:r>
          </a:p>
        </p:txBody>
      </p:sp>
      <p:sp>
        <p:nvSpPr>
          <p:cNvPr id="98" name="width…"/>
          <p:cNvSpPr txBox="1">
            <a:spLocks noGrp="1"/>
          </p:cNvSpPr>
          <p:nvPr>
            <p:ph type="body" idx="1"/>
          </p:nvPr>
        </p:nvSpPr>
        <p:spPr>
          <a:xfrm>
            <a:off x="2339976" y="2981326"/>
            <a:ext cx="8324850" cy="4193604"/>
          </a:xfrm>
          <a:prstGeom prst="rect">
            <a:avLst/>
          </a:prstGeom>
        </p:spPr>
        <p:txBody>
          <a:bodyPr anchor="t"/>
          <a:lstStyle/>
          <a:p>
            <a:pPr marL="0" indent="0" algn="ctr">
              <a:spcBef>
                <a:spcPts val="1800"/>
              </a:spcBef>
              <a:buNone/>
              <a:defRPr sz="30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width</a:t>
            </a:r>
          </a:p>
          <a:p>
            <a:pPr marL="0" indent="0">
              <a:spcBef>
                <a:spcPts val="900"/>
              </a:spcBef>
              <a:buNone/>
              <a:defRPr sz="3000"/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Values:</a:t>
            </a:r>
            <a:r>
              <a:t> </a:t>
            </a:r>
            <a:r>
              <a:rPr i="1"/>
              <a:t>Length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, </a:t>
            </a:r>
            <a:r>
              <a:rPr i="1"/>
              <a:t>percentage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auto</a:t>
            </a:r>
          </a:p>
          <a:p>
            <a:pPr marL="0" indent="0" algn="ctr">
              <a:buNone/>
              <a:defRPr sz="30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height</a:t>
            </a:r>
          </a:p>
          <a:p>
            <a:pPr marL="0" indent="0">
              <a:spcBef>
                <a:spcPts val="900"/>
              </a:spcBef>
              <a:buNone/>
              <a:defRPr sz="3000"/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Values:</a:t>
            </a:r>
            <a:r>
              <a:t> </a:t>
            </a:r>
            <a:r>
              <a:rPr i="1"/>
              <a:t>Length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, </a:t>
            </a:r>
            <a:r>
              <a:rPr i="1"/>
              <a:t>percentage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auto</a:t>
            </a:r>
          </a:p>
          <a:p>
            <a:pPr marL="0" indent="0">
              <a:buNone/>
              <a:defRPr sz="3000"/>
            </a:pPr>
            <a:r>
              <a:t>Specify the dimensions of an element box with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width</a:t>
            </a:r>
            <a:r>
              <a:t> and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height</a:t>
            </a:r>
            <a:r>
              <a:t> properties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ontaining Bloc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Containing Blocks</a:t>
            </a:r>
          </a:p>
        </p:txBody>
      </p:sp>
      <p:sp>
        <p:nvSpPr>
          <p:cNvPr id="136" name="A positioned element serves as a containing block (or positioning context) for the elements it contains.…"/>
          <p:cNvSpPr txBox="1">
            <a:spLocks noGrp="1"/>
          </p:cNvSpPr>
          <p:nvPr>
            <p:ph type="body" idx="1"/>
          </p:nvPr>
        </p:nvSpPr>
        <p:spPr>
          <a:xfrm>
            <a:off x="2339976" y="3100388"/>
            <a:ext cx="8324850" cy="4714875"/>
          </a:xfrm>
          <a:prstGeom prst="rect">
            <a:avLst/>
          </a:prstGeom>
        </p:spPr>
        <p:txBody>
          <a:bodyPr anchor="t">
            <a:normAutofit lnSpcReduction="10000"/>
          </a:bodyPr>
          <a:lstStyle/>
          <a:p>
            <a:pPr marL="333374" indent="-333374">
              <a:defRPr sz="3000"/>
            </a:pPr>
            <a:r>
              <a:t>A positioned element serves as a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containing block</a:t>
            </a:r>
            <a:r>
              <a:t> (or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positioning context</a:t>
            </a:r>
            <a:r>
              <a:t>) for the elements it contains.</a:t>
            </a:r>
          </a:p>
          <a:p>
            <a:pPr marL="333374" indent="-333374">
              <a:defRPr sz="3000"/>
            </a:pPr>
            <a:r>
              <a:t>If a positioned element has an ancestor that has its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position</a:t>
            </a:r>
            <a:r>
              <a:t> set to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relative</a:t>
            </a:r>
            <a:r>
              <a:t>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absolute</a:t>
            </a:r>
            <a:r>
              <a:t>, or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fixed</a:t>
            </a:r>
            <a:r>
              <a:t>, then its position will be relative to that containing block element.</a:t>
            </a:r>
          </a:p>
          <a:p>
            <a:pPr marL="333374" indent="-333374">
              <a:defRPr sz="3000"/>
            </a:pPr>
            <a:r>
              <a:t>If a positioned element is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not</a:t>
            </a:r>
            <a:r>
              <a:t> contained within another positioned element, then it is placed relative to the initial containing block (the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html</a:t>
            </a:r>
            <a:r>
              <a:t> element) and the viewport.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ontaining Blocks (cont’d.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Containing Blocks (cont’d.)</a:t>
            </a:r>
          </a:p>
        </p:txBody>
      </p:sp>
      <p:sp>
        <p:nvSpPr>
          <p:cNvPr id="139" name="p {…"/>
          <p:cNvSpPr txBox="1"/>
          <p:nvPr/>
        </p:nvSpPr>
        <p:spPr>
          <a:xfrm>
            <a:off x="165696" y="2111262"/>
            <a:ext cx="6048672" cy="4508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marL="342898" marR="342898" algn="just" defTabSz="342898"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p { </a:t>
            </a:r>
          </a:p>
          <a:p>
            <a:pPr marL="342898" marR="342898" algn="just" defTabSz="342898">
              <a:defRPr sz="2200">
                <a:solidFill>
                  <a:srgbClr val="FAA75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sz="2400" b="1" dirty="0">
                <a:solidFill>
                  <a:schemeClr val="accent1">
                    <a:lumMod val="75000"/>
                  </a:schemeClr>
                </a:solidFill>
              </a:rPr>
              <a:t>position: relative;</a:t>
            </a:r>
          </a:p>
          <a:p>
            <a:pPr marL="342898" marR="342898" algn="just" defTabSz="342898"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  padding: 15px;</a:t>
            </a:r>
          </a:p>
          <a:p>
            <a:pPr marL="342898" marR="342898" algn="just" defTabSz="342898"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  background-color: #F2F5D5;</a:t>
            </a:r>
          </a:p>
          <a:p>
            <a:pPr marL="342898" marR="342898" algn="just" defTabSz="342898"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  border: 2px solid purple;</a:t>
            </a:r>
          </a:p>
          <a:p>
            <a:pPr marL="342898" marR="342898" algn="just" defTabSz="342898"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}</a:t>
            </a:r>
            <a:endParaRPr sz="2400" dirty="0">
              <a:solidFill>
                <a:srgbClr val="00ABFF"/>
              </a:solidFill>
            </a:endParaRPr>
          </a:p>
          <a:p>
            <a:pPr marL="342898" marR="342898" algn="just" defTabSz="342898"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 err="1"/>
              <a:t>em</a:t>
            </a:r>
            <a:r>
              <a:rPr sz="2400" dirty="0"/>
              <a:t> {</a:t>
            </a:r>
          </a:p>
          <a:p>
            <a:pPr marL="342898" marR="342898" algn="just" defTabSz="342898">
              <a:defRPr sz="2200">
                <a:solidFill>
                  <a:srgbClr val="FAA75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sz="2400" b="1" dirty="0">
                <a:solidFill>
                  <a:schemeClr val="accent1">
                    <a:lumMod val="75000"/>
                  </a:schemeClr>
                </a:solidFill>
              </a:rPr>
              <a:t>position: absolute;</a:t>
            </a:r>
          </a:p>
          <a:p>
            <a:pPr marL="342898" marR="342898" algn="just" defTabSz="342898"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sz="2400" b="1" dirty="0">
                <a:solidFill>
                  <a:schemeClr val="accent1">
                    <a:lumMod val="75000"/>
                  </a:schemeClr>
                </a:solidFill>
              </a:rPr>
              <a:t>top: 2em;</a:t>
            </a:r>
            <a:endParaRPr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342898" marR="342898" algn="just" defTabSz="342898"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sz="2400" b="1" dirty="0">
                <a:solidFill>
                  <a:schemeClr val="accent1">
                    <a:lumMod val="75000"/>
                  </a:schemeClr>
                </a:solidFill>
              </a:rPr>
              <a:t>left: 3em;</a:t>
            </a:r>
            <a:endParaRPr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342898" marR="342898" algn="just" defTabSz="342898"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  background-color: fuchsia;</a:t>
            </a:r>
          </a:p>
          <a:p>
            <a:pPr marL="342898" marR="342898" algn="just" defTabSz="342898"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}</a:t>
            </a:r>
          </a:p>
        </p:txBody>
      </p:sp>
      <p:pic>
        <p:nvPicPr>
          <p:cNvPr id="140" name="lwd5_1521_containingblock.png" descr="lwd5_1521_containingbloc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848" y="3289251"/>
            <a:ext cx="5166102" cy="304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The relatively positioned p element acts as a containing block for the em element."/>
          <p:cNvSpPr txBox="1"/>
          <p:nvPr/>
        </p:nvSpPr>
        <p:spPr>
          <a:xfrm>
            <a:off x="3143350" y="6662962"/>
            <a:ext cx="6788722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>
              <a:defRPr sz="3000">
                <a:solidFill>
                  <a:srgbClr val="53585F"/>
                </a:solidFill>
              </a:defRPr>
            </a:pPr>
            <a:r>
              <a:rPr sz="2250"/>
              <a:t>The relatively positioned </a:t>
            </a:r>
            <a:r>
              <a:rPr sz="2250" b="1">
                <a:latin typeface="Courier"/>
                <a:ea typeface="Courier"/>
                <a:cs typeface="Courier"/>
                <a:sym typeface="Courier"/>
              </a:rPr>
              <a:t>p</a:t>
            </a:r>
            <a:r>
              <a:rPr sz="2250"/>
              <a:t> element acts as a containing block for the </a:t>
            </a:r>
            <a:r>
              <a:rPr sz="2250" b="1">
                <a:latin typeface="Courier"/>
                <a:ea typeface="Courier"/>
                <a:cs typeface="Courier"/>
                <a:sym typeface="Courier"/>
              </a:rPr>
              <a:t>em</a:t>
            </a:r>
            <a:r>
              <a:rPr sz="2250"/>
              <a:t> element.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pecifying Posi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Specifying Position</a:t>
            </a:r>
          </a:p>
        </p:txBody>
      </p:sp>
      <p:sp>
        <p:nvSpPr>
          <p:cNvPr id="144" name="Position can be specified in length measurements (like pixels) or percentages.…"/>
          <p:cNvSpPr txBox="1">
            <a:spLocks noGrp="1"/>
          </p:cNvSpPr>
          <p:nvPr>
            <p:ph type="body" idx="1"/>
          </p:nvPr>
        </p:nvSpPr>
        <p:spPr>
          <a:xfrm>
            <a:off x="2339976" y="3171827"/>
            <a:ext cx="8324850" cy="4046525"/>
          </a:xfrm>
          <a:prstGeom prst="rect">
            <a:avLst/>
          </a:prstGeom>
        </p:spPr>
        <p:txBody>
          <a:bodyPr anchor="t"/>
          <a:lstStyle/>
          <a:p>
            <a:pPr>
              <a:defRPr sz="3000"/>
            </a:pPr>
            <a:r>
              <a:t>Position can be specified in length measurements (like pixels) or percentages.</a:t>
            </a:r>
          </a:p>
          <a:p>
            <a:pPr>
              <a:defRPr sz="3000"/>
            </a:pPr>
            <a:r>
              <a:t>The measurement moves it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away</a:t>
            </a:r>
            <a:r>
              <a:t> from the positioning offset property provided (i.e.,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top: 200px;</a:t>
            </a:r>
            <a:r>
              <a:t> moves the element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DOWN</a:t>
            </a:r>
            <a:r>
              <a:t> from the top edge).</a:t>
            </a:r>
          </a:p>
          <a:p>
            <a:pPr>
              <a:defRPr sz="3000"/>
            </a:pPr>
            <a:r>
              <a:t>Be careful not to overspecify. Two offset properties are usually enough.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tacking Ord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Stacking Order</a:t>
            </a:r>
          </a:p>
        </p:txBody>
      </p:sp>
      <p:sp>
        <p:nvSpPr>
          <p:cNvPr id="147" name="z-index…"/>
          <p:cNvSpPr txBox="1"/>
          <p:nvPr/>
        </p:nvSpPr>
        <p:spPr>
          <a:xfrm>
            <a:off x="2375284" y="2890484"/>
            <a:ext cx="8324851" cy="4953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>
              <a:spcBef>
                <a:spcPts val="3150"/>
              </a:spcBef>
              <a:defRPr sz="30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250"/>
              <a:t>z-index</a:t>
            </a:r>
          </a:p>
          <a:p>
            <a:pPr>
              <a:spcBef>
                <a:spcPts val="1500"/>
              </a:spcBef>
              <a:defRPr>
                <a:solidFill>
                  <a:srgbClr val="53585F"/>
                </a:solidFill>
              </a:defRPr>
            </a:pPr>
            <a:r>
              <a:rPr sz="2250" b="1">
                <a:latin typeface="+mj-lt"/>
                <a:ea typeface="+mj-ea"/>
                <a:cs typeface="+mj-cs"/>
                <a:sym typeface="Helvetica"/>
              </a:rPr>
              <a:t>Values:</a:t>
            </a:r>
            <a:r>
              <a:rPr sz="2250"/>
              <a:t> </a:t>
            </a:r>
            <a:r>
              <a:rPr sz="2025" i="1">
                <a:latin typeface="+mj-lt"/>
                <a:ea typeface="+mj-ea"/>
                <a:cs typeface="+mj-cs"/>
                <a:sym typeface="Helvetica"/>
              </a:rPr>
              <a:t>Number</a:t>
            </a:r>
            <a:r>
              <a:rPr sz="2025">
                <a:latin typeface="Courier"/>
                <a:ea typeface="Courier"/>
                <a:cs typeface="Courier"/>
                <a:sym typeface="Courier"/>
              </a:rPr>
              <a:t>, auto </a:t>
            </a:r>
            <a:r>
              <a:rPr sz="1800">
                <a:latin typeface="Courier"/>
                <a:ea typeface="Courier"/>
                <a:cs typeface="Courier"/>
                <a:sym typeface="Courier"/>
              </a:rPr>
              <a:t> </a:t>
            </a:r>
          </a:p>
        </p:txBody>
      </p:sp>
      <p:pic>
        <p:nvPicPr>
          <p:cNvPr id="148" name="lwd5_1526_zindex.png" descr="lwd5_1526_zind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959" y="4019550"/>
            <a:ext cx="6667501" cy="3848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16A CSS LAYOUT WITH FLEXBOX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8000">
                <a:latin typeface="+mj-lt"/>
                <a:ea typeface="+mj-ea"/>
                <a:cs typeface="+mj-cs"/>
                <a:sym typeface="Helvetica"/>
              </a:defRPr>
            </a:pPr>
            <a:r>
              <a:rPr sz="6750" b="1">
                <a:solidFill>
                  <a:srgbClr val="3D71B8"/>
                </a:solidFill>
              </a:rPr>
              <a:t>16A</a:t>
            </a:r>
            <a:br>
              <a:rPr sz="3000"/>
            </a:br>
            <a:r>
              <a:rPr sz="4500">
                <a:latin typeface="+mn-lt"/>
                <a:ea typeface="+mn-ea"/>
                <a:cs typeface="+mn-cs"/>
                <a:sym typeface="Helvetica Light"/>
              </a:rPr>
              <a:t>CSS LAYOUT WITH FLEXBOX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Flexbox terminology…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3024" b="1">
                <a:latin typeface="+mj-lt"/>
                <a:ea typeface="+mj-ea"/>
                <a:cs typeface="+mj-cs"/>
                <a:sym typeface="Helvetica"/>
              </a:defRPr>
            </a:pPr>
            <a:r>
              <a:t>Flexbox terminology</a:t>
            </a:r>
          </a:p>
          <a:p>
            <a:pPr>
              <a:defRPr sz="3024" b="1">
                <a:latin typeface="+mj-lt"/>
                <a:ea typeface="+mj-ea"/>
                <a:cs typeface="+mj-cs"/>
                <a:sym typeface="Helvetica"/>
              </a:defRPr>
            </a:pPr>
            <a:r>
              <a:t>Flexbox containers</a:t>
            </a:r>
          </a:p>
          <a:p>
            <a:pPr>
              <a:defRPr sz="3024" b="1">
                <a:latin typeface="+mj-lt"/>
                <a:ea typeface="+mj-ea"/>
                <a:cs typeface="+mj-cs"/>
                <a:sym typeface="Helvetica"/>
              </a:defRPr>
            </a:pPr>
            <a:r>
              <a:t>Flow: Flow direction and text wrap</a:t>
            </a:r>
          </a:p>
          <a:p>
            <a:pPr>
              <a:defRPr sz="3024" b="1">
                <a:latin typeface="+mj-lt"/>
                <a:ea typeface="+mj-ea"/>
                <a:cs typeface="+mj-cs"/>
                <a:sym typeface="Helvetica"/>
              </a:defRPr>
            </a:pPr>
            <a:r>
              <a:t>Alignment on main and cross axes</a:t>
            </a:r>
          </a:p>
          <a:p>
            <a:pPr>
              <a:defRPr sz="3024" b="1">
                <a:latin typeface="+mj-lt"/>
                <a:ea typeface="+mj-ea"/>
                <a:cs typeface="+mj-cs"/>
                <a:sym typeface="Helvetica"/>
              </a:defRPr>
            </a:pPr>
            <a:r>
              <a:t>Specifying how items in a flexbox "flex"</a:t>
            </a:r>
          </a:p>
          <a:p>
            <a:pPr>
              <a:defRPr sz="3024" b="1">
                <a:latin typeface="+mj-lt"/>
                <a:ea typeface="+mj-ea"/>
                <a:cs typeface="+mj-cs"/>
                <a:sym typeface="Helvetica"/>
              </a:defRPr>
            </a:pPr>
            <a:r>
              <a:t>Changing the order of flex items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About Flexbo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About Flexbox</a:t>
            </a:r>
          </a:p>
        </p:txBody>
      </p:sp>
      <p:sp>
        <p:nvSpPr>
          <p:cNvPr id="94" name="Flexbox is a display mode that lays out elements along one axis (horizontal or vertical)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93368" indent="-293368" defTabSz="385569">
              <a:spcBef>
                <a:spcPts val="2700"/>
              </a:spcBef>
              <a:defRPr sz="3168"/>
            </a:pPr>
            <a:r>
              <a:rPr b="1" dirty="0">
                <a:latin typeface="+mj-lt"/>
                <a:ea typeface="+mj-ea"/>
                <a:cs typeface="+mj-cs"/>
                <a:sym typeface="Helvetica"/>
              </a:rPr>
              <a:t>Flexbox</a:t>
            </a:r>
            <a:r>
              <a:rPr dirty="0"/>
              <a:t> is a display mode that lays out elements along one axis (horizontal or vertical).</a:t>
            </a:r>
          </a:p>
          <a:p>
            <a:pPr marL="293368" indent="-293368" defTabSz="385569">
              <a:spcBef>
                <a:spcPts val="2700"/>
              </a:spcBef>
              <a:defRPr sz="3168"/>
            </a:pPr>
            <a:r>
              <a:rPr dirty="0"/>
              <a:t>Useful for menu options, galleries, product listings, etc.</a:t>
            </a:r>
          </a:p>
          <a:p>
            <a:pPr marL="293368" indent="-293368" defTabSz="385569">
              <a:spcBef>
                <a:spcPts val="2700"/>
              </a:spcBef>
              <a:defRPr sz="3168"/>
            </a:pPr>
            <a:r>
              <a:rPr dirty="0"/>
              <a:t>Items in a flexbox can expand, shrink, and/or wrap onto multiple lines, making it a great tool for responsive layouts.</a:t>
            </a:r>
          </a:p>
          <a:p>
            <a:pPr marL="293368" indent="-293368" defTabSz="385569">
              <a:spcBef>
                <a:spcPts val="2700"/>
              </a:spcBef>
              <a:defRPr sz="3168"/>
            </a:pPr>
            <a:r>
              <a:rPr dirty="0"/>
              <a:t>Items can be reordered, so they aren't tied to the source order.</a:t>
            </a:r>
          </a:p>
          <a:p>
            <a:pPr marL="293368" indent="-293368" defTabSz="385569">
              <a:spcBef>
                <a:spcPts val="2700"/>
              </a:spcBef>
              <a:defRPr sz="3168"/>
            </a:pPr>
            <a:r>
              <a:rPr dirty="0"/>
              <a:t>Flexbox can be used for individual components on a page or the whole page layout.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Flexbox Contain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Flexbox Container</a:t>
            </a:r>
          </a:p>
        </p:txBody>
      </p:sp>
      <p:sp>
        <p:nvSpPr>
          <p:cNvPr id="97" name="display: flex…"/>
          <p:cNvSpPr txBox="1">
            <a:spLocks noGrp="1"/>
          </p:cNvSpPr>
          <p:nvPr>
            <p:ph type="body" idx="1"/>
          </p:nvPr>
        </p:nvSpPr>
        <p:spPr>
          <a:xfrm>
            <a:off x="2339976" y="2936956"/>
            <a:ext cx="8324850" cy="4714875"/>
          </a:xfrm>
          <a:prstGeom prst="rect">
            <a:avLst/>
          </a:prstGeom>
        </p:spPr>
        <p:txBody>
          <a:bodyPr anchor="t"/>
          <a:lstStyle/>
          <a:p>
            <a:pPr marL="0" indent="0" algn="ctr">
              <a:buNone/>
              <a:defRPr sz="30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display: flex</a:t>
            </a:r>
          </a:p>
          <a:p>
            <a:pPr>
              <a:defRPr sz="3000"/>
            </a:pPr>
            <a:r>
              <a:rPr dirty="0"/>
              <a:t>To turn on Flexbox mode, set the element’s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display</a:t>
            </a:r>
            <a:r>
              <a:rPr dirty="0"/>
              <a:t> to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flex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.</a:t>
            </a:r>
          </a:p>
          <a:p>
            <a:pPr>
              <a:defRPr sz="3000"/>
            </a:pPr>
            <a:r>
              <a:rPr dirty="0"/>
              <a:t>This makes the element a </a:t>
            </a:r>
            <a:r>
              <a:rPr b="1" dirty="0">
                <a:latin typeface="+mj-lt"/>
                <a:ea typeface="+mj-ea"/>
                <a:cs typeface="+mj-cs"/>
                <a:sym typeface="Helvetica"/>
              </a:rPr>
              <a:t>flexbox container</a:t>
            </a:r>
            <a:r>
              <a:rPr dirty="0"/>
              <a:t>.</a:t>
            </a:r>
          </a:p>
          <a:p>
            <a:pPr>
              <a:defRPr sz="3000"/>
            </a:pPr>
            <a:r>
              <a:rPr dirty="0"/>
              <a:t>All of its direct children become </a:t>
            </a:r>
            <a:r>
              <a:rPr b="1" dirty="0">
                <a:latin typeface="+mj-lt"/>
                <a:ea typeface="+mj-ea"/>
                <a:cs typeface="+mj-cs"/>
                <a:sym typeface="Helvetica"/>
              </a:rPr>
              <a:t>flex items</a:t>
            </a:r>
            <a:r>
              <a:rPr dirty="0"/>
              <a:t> in that container.</a:t>
            </a:r>
          </a:p>
          <a:p>
            <a:pPr>
              <a:defRPr sz="3000"/>
            </a:pPr>
            <a:r>
              <a:rPr dirty="0"/>
              <a:t>By default, items line up in the writing direction of the document (left to right rows in left-to-right reading languages).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lexbox Container (cont’d)"/>
          <p:cNvSpPr txBox="1">
            <a:spLocks noGrp="1"/>
          </p:cNvSpPr>
          <p:nvPr>
            <p:ph type="title"/>
          </p:nvPr>
        </p:nvSpPr>
        <p:spPr>
          <a:xfrm>
            <a:off x="2339976" y="1493677"/>
            <a:ext cx="8324850" cy="757461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Flexbox Container (cont’d)</a:t>
            </a:r>
          </a:p>
        </p:txBody>
      </p:sp>
      <p:pic>
        <p:nvPicPr>
          <p:cNvPr id="100" name="lwd5_1602_flex.png" descr="lwd5_1602_fl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710" y="2352676"/>
            <a:ext cx="7620001" cy="56959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ows and Columns (Direction)"/>
          <p:cNvSpPr txBox="1">
            <a:spLocks noGrp="1"/>
          </p:cNvSpPr>
          <p:nvPr>
            <p:ph type="title"/>
          </p:nvPr>
        </p:nvSpPr>
        <p:spPr>
          <a:xfrm>
            <a:off x="2339976" y="1552576"/>
            <a:ext cx="8324850" cy="1068289"/>
          </a:xfrm>
          <a:prstGeom prst="rect">
            <a:avLst/>
          </a:prstGeom>
        </p:spPr>
        <p:txBody>
          <a:bodyPr/>
          <a:lstStyle/>
          <a:p>
            <a:r>
              <a:t>Rows and Columns (Direction)</a:t>
            </a:r>
          </a:p>
        </p:txBody>
      </p:sp>
      <p:sp>
        <p:nvSpPr>
          <p:cNvPr id="103" name="flex-direction…"/>
          <p:cNvSpPr txBox="1">
            <a:spLocks noGrp="1"/>
          </p:cNvSpPr>
          <p:nvPr>
            <p:ph type="body" idx="1"/>
          </p:nvPr>
        </p:nvSpPr>
        <p:spPr>
          <a:xfrm>
            <a:off x="2339976" y="2519364"/>
            <a:ext cx="8324850" cy="4714875"/>
          </a:xfrm>
          <a:prstGeom prst="rect">
            <a:avLst/>
          </a:prstGeom>
        </p:spPr>
        <p:txBody>
          <a:bodyPr anchor="t"/>
          <a:lstStyle/>
          <a:p>
            <a:pPr marL="0" indent="0" algn="ctr">
              <a:buNone/>
              <a:defRPr sz="30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flex-direction</a:t>
            </a:r>
          </a:p>
          <a:p>
            <a:pPr marL="0" indent="0">
              <a:spcBef>
                <a:spcPts val="1200"/>
              </a:spcBef>
              <a:buNone/>
              <a:defRPr sz="2800"/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Values:</a:t>
            </a: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row</a:t>
            </a:r>
            <a:r>
              <a:t>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column</a:t>
            </a:r>
            <a:r>
              <a:t>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row-reverse</a:t>
            </a:r>
            <a:r>
              <a:t>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column-reverse</a:t>
            </a:r>
          </a:p>
          <a:p>
            <a:pPr marL="0" indent="0">
              <a:spcBef>
                <a:spcPts val="1200"/>
              </a:spcBef>
              <a:buNone/>
              <a:defRPr sz="2800"/>
            </a:pPr>
            <a:r>
              <a:t>The default value is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row</a:t>
            </a:r>
            <a:r>
              <a:t> (for L-to-R languages), but you can change the direction so items flow in columns or in reverse order:</a:t>
            </a:r>
          </a:p>
        </p:txBody>
      </p:sp>
      <p:pic>
        <p:nvPicPr>
          <p:cNvPr id="104" name="lwd5_1603_direction.png" descr="lwd5_1603_direc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127" y="5236840"/>
            <a:ext cx="6201905" cy="40324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Box Sizing Mod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Box Sizing Models</a:t>
            </a:r>
          </a:p>
        </p:txBody>
      </p:sp>
      <p:sp>
        <p:nvSpPr>
          <p:cNvPr id="101" name="box-sizing…"/>
          <p:cNvSpPr txBox="1">
            <a:spLocks noGrp="1"/>
          </p:cNvSpPr>
          <p:nvPr>
            <p:ph type="body" idx="1"/>
          </p:nvPr>
        </p:nvSpPr>
        <p:spPr>
          <a:xfrm>
            <a:off x="2263776" y="2914651"/>
            <a:ext cx="8324850" cy="5041181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0" indent="0" algn="ctr">
              <a:buNone/>
              <a:defRPr sz="30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box-sizing</a:t>
            </a:r>
          </a:p>
          <a:p>
            <a:pPr marL="0" indent="0">
              <a:buNone/>
              <a:defRPr sz="3000"/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Values:</a:t>
            </a: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content-box</a:t>
            </a:r>
            <a:r>
              <a:t>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border-box</a:t>
            </a:r>
            <a:r>
              <a:t> </a:t>
            </a:r>
          </a:p>
          <a:p>
            <a:pPr marL="0" indent="0">
              <a:buNone/>
              <a:defRPr sz="3000"/>
            </a:pPr>
            <a:r>
              <a:t>There are two methods for sizing an element box, specified with the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box-sizing</a:t>
            </a:r>
            <a:r>
              <a:t> attribute:</a:t>
            </a:r>
          </a:p>
          <a:p>
            <a:pPr marL="0" indent="0">
              <a:buNone/>
              <a:defRPr sz="3000" b="1">
                <a:latin typeface="+mj-lt"/>
                <a:ea typeface="+mj-ea"/>
                <a:cs typeface="+mj-cs"/>
                <a:sym typeface="Helvetica"/>
              </a:defRPr>
            </a:pPr>
            <a:r>
              <a:t>Content-box sizing (default)</a:t>
            </a:r>
          </a:p>
          <a:p>
            <a:pPr marL="0" indent="0">
              <a:spcBef>
                <a:spcPts val="450"/>
              </a:spcBef>
              <a:buNone/>
              <a:defRPr sz="3000"/>
            </a:pPr>
            <a:r>
              <a:t>Applies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width</a:t>
            </a:r>
            <a:r>
              <a:t> and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height</a:t>
            </a:r>
            <a:r>
              <a:t> values to the content box only</a:t>
            </a:r>
          </a:p>
          <a:p>
            <a:pPr marL="0" indent="0">
              <a:buNone/>
              <a:defRPr sz="3000" b="1">
                <a:latin typeface="+mj-lt"/>
                <a:ea typeface="+mj-ea"/>
                <a:cs typeface="+mj-cs"/>
                <a:sym typeface="Helvetica"/>
              </a:defRPr>
            </a:pPr>
            <a:r>
              <a:t>Border-box sizing</a:t>
            </a:r>
          </a:p>
          <a:p>
            <a:pPr marL="0" indent="0">
              <a:spcBef>
                <a:spcPts val="450"/>
              </a:spcBef>
              <a:buNone/>
              <a:defRPr sz="3000"/>
            </a:pPr>
            <a:r>
              <a:t>Applies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width</a:t>
            </a:r>
            <a:r>
              <a:t> and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height</a:t>
            </a:r>
            <a:r>
              <a:t> values to the border box (including the padding and content)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Wrapping Flex Lines"/>
          <p:cNvSpPr txBox="1">
            <a:spLocks noGrp="1"/>
          </p:cNvSpPr>
          <p:nvPr>
            <p:ph type="title"/>
          </p:nvPr>
        </p:nvSpPr>
        <p:spPr>
          <a:xfrm>
            <a:off x="2339976" y="1552577"/>
            <a:ext cx="8324850" cy="1153232"/>
          </a:xfrm>
          <a:prstGeom prst="rect">
            <a:avLst/>
          </a:prstGeom>
        </p:spPr>
        <p:txBody>
          <a:bodyPr/>
          <a:lstStyle/>
          <a:p>
            <a:r>
              <a:t>Wrapping Flex Lines</a:t>
            </a:r>
          </a:p>
        </p:txBody>
      </p:sp>
      <p:sp>
        <p:nvSpPr>
          <p:cNvPr id="107" name="flex-wrap…"/>
          <p:cNvSpPr txBox="1">
            <a:spLocks noGrp="1"/>
          </p:cNvSpPr>
          <p:nvPr>
            <p:ph type="body" idx="4294967295"/>
          </p:nvPr>
        </p:nvSpPr>
        <p:spPr>
          <a:xfrm>
            <a:off x="2339976" y="2519364"/>
            <a:ext cx="8324850" cy="4714875"/>
          </a:xfrm>
          <a:prstGeom prst="rect">
            <a:avLst/>
          </a:prstGeom>
        </p:spPr>
        <p:txBody>
          <a:bodyPr anchor="t"/>
          <a:lstStyle/>
          <a:p>
            <a:pPr marL="0" indent="0" algn="ctr">
              <a:buNone/>
              <a:defRPr sz="30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flex-wrap</a:t>
            </a:r>
          </a:p>
          <a:p>
            <a:pPr marL="0" indent="0">
              <a:spcBef>
                <a:spcPts val="1200"/>
              </a:spcBef>
              <a:buNone/>
              <a:defRPr sz="2800"/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Values:</a:t>
            </a: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wrap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nowrap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wrap-reverse</a:t>
            </a:r>
          </a:p>
          <a:p>
            <a:pPr marL="0" indent="0">
              <a:spcBef>
                <a:spcPts val="1200"/>
              </a:spcBef>
              <a:buNone/>
              <a:defRPr sz="2800"/>
            </a:pPr>
            <a:r>
              <a:t>Flex items line up on one axis, but you can allow that axis to wrap onto multiple lines with the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flex-wrap</a:t>
            </a:r>
            <a:r>
              <a:t> property:</a:t>
            </a:r>
          </a:p>
        </p:txBody>
      </p:sp>
      <p:pic>
        <p:nvPicPr>
          <p:cNvPr id="108" name="lwd5_1605_wrap.png" descr="lwd5_1605_wr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754" y="4948807"/>
            <a:ext cx="6510054" cy="42478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Flex Flow (Direction + Wrap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Flex Flow (Direction + Wrap)</a:t>
            </a:r>
          </a:p>
        </p:txBody>
      </p:sp>
      <p:sp>
        <p:nvSpPr>
          <p:cNvPr id="111" name="flex-flow…"/>
          <p:cNvSpPr txBox="1"/>
          <p:nvPr/>
        </p:nvSpPr>
        <p:spPr>
          <a:xfrm>
            <a:off x="2339976" y="2986088"/>
            <a:ext cx="8324850" cy="4714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>
              <a:spcBef>
                <a:spcPts val="3150"/>
              </a:spcBef>
              <a:defRPr sz="30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250" dirty="0"/>
              <a:t>flex-flow</a:t>
            </a:r>
          </a:p>
          <a:p>
            <a:pPr>
              <a:spcBef>
                <a:spcPts val="1800"/>
              </a:spcBef>
              <a:defRPr sz="2800">
                <a:solidFill>
                  <a:srgbClr val="53585F"/>
                </a:solidFill>
              </a:defRPr>
            </a:pPr>
            <a:r>
              <a:rPr sz="2100" b="1" dirty="0">
                <a:latin typeface="+mj-lt"/>
                <a:ea typeface="+mj-ea"/>
                <a:cs typeface="+mj-cs"/>
                <a:sym typeface="Helvetica"/>
              </a:rPr>
              <a:t>Values:</a:t>
            </a:r>
            <a:r>
              <a:rPr sz="2100" dirty="0"/>
              <a:t> </a:t>
            </a:r>
            <a:r>
              <a:rPr sz="2100" i="1" dirty="0"/>
              <a:t>Flex-direction flex-flow</a:t>
            </a:r>
          </a:p>
          <a:p>
            <a:pPr>
              <a:spcBef>
                <a:spcPts val="1200"/>
              </a:spcBef>
              <a:defRPr sz="2800">
                <a:solidFill>
                  <a:srgbClr val="53585F"/>
                </a:solidFill>
              </a:defRPr>
            </a:pPr>
            <a:r>
              <a:rPr sz="2100" dirty="0"/>
              <a:t>The shorthand </a:t>
            </a:r>
            <a:r>
              <a:rPr sz="2100" b="1" dirty="0">
                <a:latin typeface="Courier"/>
                <a:ea typeface="Courier"/>
                <a:cs typeface="Courier"/>
                <a:sym typeface="Courier"/>
              </a:rPr>
              <a:t>flex-flow</a:t>
            </a:r>
            <a:r>
              <a:rPr sz="2100" dirty="0"/>
              <a:t> property specifies both direction and wrap in one declaration.</a:t>
            </a:r>
          </a:p>
          <a:p>
            <a:pPr>
              <a:spcBef>
                <a:spcPts val="2400"/>
              </a:spcBef>
              <a:defRPr sz="2800" b="1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sz="2100" dirty="0"/>
              <a:t>Example</a:t>
            </a:r>
          </a:p>
          <a:p>
            <a:pPr marL="342898" marR="342898" algn="just" defTabSz="342898">
              <a:defRPr sz="2200" baseline="-2272">
                <a:latin typeface="Courier"/>
                <a:ea typeface="Courier"/>
                <a:cs typeface="Courier"/>
                <a:sym typeface="Courier"/>
              </a:defRPr>
            </a:pPr>
            <a:r>
              <a:rPr sz="4000" dirty="0"/>
              <a:t>#container {</a:t>
            </a:r>
          </a:p>
          <a:p>
            <a:pPr marL="342898" marR="342898" algn="just" defTabSz="342898">
              <a:defRPr sz="2200" baseline="-2272">
                <a:latin typeface="Courier"/>
                <a:ea typeface="Courier"/>
                <a:cs typeface="Courier"/>
                <a:sym typeface="Courier"/>
              </a:defRPr>
            </a:pPr>
            <a:r>
              <a:rPr sz="4000" dirty="0"/>
              <a:t>  display: flex;</a:t>
            </a:r>
          </a:p>
          <a:p>
            <a:pPr marL="342898" marR="342898" algn="just" defTabSz="342898">
              <a:defRPr sz="2200" baseline="-2272">
                <a:latin typeface="Courier"/>
                <a:ea typeface="Courier"/>
                <a:cs typeface="Courier"/>
                <a:sym typeface="Courier"/>
              </a:defRPr>
            </a:pPr>
            <a:r>
              <a:rPr sz="4000" dirty="0"/>
              <a:t>  height: 350px;</a:t>
            </a:r>
          </a:p>
          <a:p>
            <a:pPr marL="342898" marR="342898" algn="just" defTabSz="342898">
              <a:defRPr sz="2200" baseline="-2272">
                <a:solidFill>
                  <a:srgbClr val="FAA75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4000" dirty="0"/>
              <a:t>  </a:t>
            </a:r>
            <a:r>
              <a:rPr sz="4000" b="1" dirty="0">
                <a:solidFill>
                  <a:schemeClr val="accent1">
                    <a:lumMod val="75000"/>
                  </a:schemeClr>
                </a:solidFill>
              </a:rPr>
              <a:t>flex-flow: column wrap;</a:t>
            </a:r>
          </a:p>
          <a:p>
            <a:pPr marL="342898" marR="342898" algn="just" defTabSz="342898">
              <a:defRPr sz="2200" baseline="-2272">
                <a:latin typeface="Courier"/>
                <a:ea typeface="Courier"/>
                <a:cs typeface="Courier"/>
                <a:sym typeface="Courier"/>
              </a:defRPr>
            </a:pPr>
            <a:r>
              <a:rPr sz="4000" dirty="0"/>
              <a:t>}</a:t>
            </a:r>
            <a:r>
              <a:rPr sz="1650" dirty="0"/>
              <a:t>	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Flexbox Alignment Terminolog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Flexbox Alignment Terminology</a:t>
            </a:r>
          </a:p>
        </p:txBody>
      </p:sp>
      <p:sp>
        <p:nvSpPr>
          <p:cNvPr id="114" name="Flexbox is “direction-agnostic,” so we talk in terms of main axis and cross axis instead of rows and column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defRPr sz="3000"/>
            </a:pPr>
            <a:r>
              <a:t>Flexbox is “direction-agnostic,” so we talk in terms of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main axis</a:t>
            </a:r>
            <a:r>
              <a:t> and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cross axis</a:t>
            </a:r>
            <a:r>
              <a:t> instead of rows and columns.</a:t>
            </a:r>
          </a:p>
          <a:p>
            <a:pPr>
              <a:defRPr sz="3000"/>
            </a:pPr>
            <a:r>
              <a:t>The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main axis</a:t>
            </a:r>
            <a:r>
              <a:t> runs in whatever direction the flow has been set.</a:t>
            </a:r>
          </a:p>
          <a:p>
            <a:pPr>
              <a:defRPr sz="3000"/>
            </a:pPr>
            <a:r>
              <a:t>The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cross axis</a:t>
            </a:r>
            <a:r>
              <a:t> runs perpendicular to the main axis.</a:t>
            </a:r>
          </a:p>
          <a:p>
            <a:pPr>
              <a:defRPr sz="3000"/>
            </a:pPr>
            <a:r>
              <a:t>Both axes have a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start</a:t>
            </a:r>
            <a:r>
              <a:t>,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end</a:t>
            </a:r>
            <a:r>
              <a:t>, and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size</a:t>
            </a:r>
            <a:r>
              <a:t>.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OW: Main and Cross Ax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ROW: Main and Cross Axes</a:t>
            </a:r>
          </a:p>
        </p:txBody>
      </p:sp>
      <p:pic>
        <p:nvPicPr>
          <p:cNvPr id="117" name="lwd5_1604_partsrow.png" descr="lwd5_1604_partsr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0" y="3071812"/>
            <a:ext cx="7620000" cy="44481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OLUMN: Main and Cross Ax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COLUMN: Main and Cross Axes</a:t>
            </a:r>
          </a:p>
        </p:txBody>
      </p:sp>
      <p:pic>
        <p:nvPicPr>
          <p:cNvPr id="120" name="lwd5_1604_partscol.png" descr="lwd5_1604_partsco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0" y="2852737"/>
            <a:ext cx="7620000" cy="50006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Aligning on the Main Ax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Aligning on the Main Axis</a:t>
            </a:r>
          </a:p>
        </p:txBody>
      </p:sp>
      <p:sp>
        <p:nvSpPr>
          <p:cNvPr id="123" name="justify-content…"/>
          <p:cNvSpPr txBox="1"/>
          <p:nvPr/>
        </p:nvSpPr>
        <p:spPr>
          <a:xfrm>
            <a:off x="894080" y="2881313"/>
            <a:ext cx="9770746" cy="5955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 defTabSz="429385">
              <a:spcBef>
                <a:spcPts val="3075"/>
              </a:spcBef>
              <a:defRPr sz="294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205" dirty="0"/>
              <a:t>justify-content</a:t>
            </a:r>
          </a:p>
          <a:p>
            <a:pPr defTabSz="429385">
              <a:spcBef>
                <a:spcPts val="1725"/>
              </a:spcBef>
              <a:defRPr sz="2744">
                <a:solidFill>
                  <a:srgbClr val="53585F"/>
                </a:solidFill>
              </a:defRPr>
            </a:pPr>
            <a:r>
              <a:rPr sz="2058" b="1" dirty="0">
                <a:latin typeface="+mj-lt"/>
                <a:ea typeface="+mj-ea"/>
                <a:cs typeface="+mj-cs"/>
                <a:sym typeface="Helvetica"/>
              </a:rPr>
              <a:t>Values:</a:t>
            </a:r>
            <a:r>
              <a:rPr sz="2058" dirty="0"/>
              <a:t> </a:t>
            </a:r>
            <a:r>
              <a:rPr sz="2058" dirty="0">
                <a:latin typeface="Courier"/>
                <a:ea typeface="Courier"/>
                <a:cs typeface="Courier"/>
                <a:sym typeface="Courier"/>
              </a:rPr>
              <a:t>flex-start</a:t>
            </a:r>
            <a:r>
              <a:rPr sz="2058" dirty="0">
                <a:latin typeface="+mj-lt"/>
                <a:ea typeface="+mj-ea"/>
                <a:cs typeface="+mj-cs"/>
                <a:sym typeface="Helvetica"/>
              </a:rPr>
              <a:t>, </a:t>
            </a:r>
            <a:r>
              <a:rPr sz="2058" dirty="0">
                <a:latin typeface="Courier"/>
                <a:ea typeface="Courier"/>
                <a:cs typeface="Courier"/>
                <a:sym typeface="Courier"/>
              </a:rPr>
              <a:t>flex-end</a:t>
            </a:r>
            <a:r>
              <a:rPr sz="2058" dirty="0">
                <a:latin typeface="+mj-lt"/>
                <a:ea typeface="+mj-ea"/>
                <a:cs typeface="+mj-cs"/>
                <a:sym typeface="Helvetica"/>
              </a:rPr>
              <a:t>, </a:t>
            </a:r>
            <a:r>
              <a:rPr sz="2058" dirty="0">
                <a:latin typeface="Courier"/>
                <a:ea typeface="Courier"/>
                <a:cs typeface="Courier"/>
                <a:sym typeface="Courier"/>
              </a:rPr>
              <a:t>center</a:t>
            </a:r>
            <a:r>
              <a:rPr sz="2058" dirty="0">
                <a:latin typeface="+mj-lt"/>
                <a:ea typeface="+mj-ea"/>
                <a:cs typeface="+mj-cs"/>
                <a:sym typeface="Helvetica"/>
              </a:rPr>
              <a:t>, </a:t>
            </a:r>
            <a:r>
              <a:rPr sz="2058" dirty="0">
                <a:latin typeface="Courier"/>
                <a:ea typeface="Courier"/>
                <a:cs typeface="Courier"/>
                <a:sym typeface="Courier"/>
              </a:rPr>
              <a:t>space-between</a:t>
            </a:r>
            <a:r>
              <a:rPr sz="2058" dirty="0">
                <a:latin typeface="+mj-lt"/>
                <a:ea typeface="+mj-ea"/>
                <a:cs typeface="+mj-cs"/>
                <a:sym typeface="Helvetica"/>
              </a:rPr>
              <a:t>, </a:t>
            </a:r>
            <a:r>
              <a:rPr sz="2058" dirty="0">
                <a:latin typeface="Courier"/>
                <a:ea typeface="Courier"/>
                <a:cs typeface="Courier"/>
                <a:sym typeface="Courier"/>
              </a:rPr>
              <a:t>space-around</a:t>
            </a:r>
          </a:p>
          <a:p>
            <a:pPr defTabSz="429385">
              <a:spcBef>
                <a:spcPts val="1725"/>
              </a:spcBef>
              <a:defRPr sz="2744">
                <a:solidFill>
                  <a:srgbClr val="53585F"/>
                </a:solidFill>
              </a:defRPr>
            </a:pPr>
            <a:r>
              <a:rPr sz="2058" dirty="0"/>
              <a:t>When there is space left over on the </a:t>
            </a:r>
            <a:r>
              <a:rPr sz="2058" b="1" dirty="0">
                <a:latin typeface="+mj-lt"/>
                <a:ea typeface="+mj-ea"/>
                <a:cs typeface="+mj-cs"/>
                <a:sym typeface="Helvetica"/>
              </a:rPr>
              <a:t>main axis</a:t>
            </a:r>
            <a:r>
              <a:rPr sz="2058" dirty="0"/>
              <a:t>, you can specify how the items align with the </a:t>
            </a:r>
            <a:r>
              <a:rPr sz="2058" b="1" dirty="0">
                <a:latin typeface="Courier"/>
                <a:ea typeface="Courier"/>
                <a:cs typeface="Courier"/>
                <a:sym typeface="Courier"/>
              </a:rPr>
              <a:t>justify-content</a:t>
            </a:r>
            <a:r>
              <a:rPr sz="2058" dirty="0"/>
              <a:t> property (notice we say </a:t>
            </a:r>
            <a:r>
              <a:rPr sz="2058" i="1" dirty="0">
                <a:latin typeface="+mj-lt"/>
                <a:ea typeface="+mj-ea"/>
                <a:cs typeface="+mj-cs"/>
                <a:sym typeface="Helvetica"/>
              </a:rPr>
              <a:t>start</a:t>
            </a:r>
            <a:r>
              <a:rPr sz="2058" dirty="0"/>
              <a:t> and </a:t>
            </a:r>
            <a:r>
              <a:rPr sz="2058" i="1" dirty="0">
                <a:latin typeface="+mj-lt"/>
                <a:ea typeface="+mj-ea"/>
                <a:cs typeface="+mj-cs"/>
                <a:sym typeface="Helvetica"/>
              </a:rPr>
              <a:t>end</a:t>
            </a:r>
            <a:r>
              <a:rPr sz="2058" dirty="0"/>
              <a:t> instead of left/right or top/bottom).</a:t>
            </a:r>
          </a:p>
          <a:p>
            <a:pPr defTabSz="429385">
              <a:spcBef>
                <a:spcPts val="1725"/>
              </a:spcBef>
              <a:defRPr sz="2744">
                <a:solidFill>
                  <a:srgbClr val="53585F"/>
                </a:solidFill>
              </a:defRPr>
            </a:pPr>
            <a:r>
              <a:rPr sz="2058" dirty="0"/>
              <a:t>The </a:t>
            </a:r>
            <a:r>
              <a:rPr sz="2058" b="1" dirty="0">
                <a:latin typeface="Courier"/>
                <a:ea typeface="Courier"/>
                <a:cs typeface="Courier"/>
                <a:sym typeface="Courier"/>
              </a:rPr>
              <a:t>justify-content</a:t>
            </a:r>
            <a:r>
              <a:rPr sz="2058" dirty="0"/>
              <a:t> property applies to the </a:t>
            </a:r>
            <a:r>
              <a:rPr sz="2058" b="1" dirty="0">
                <a:latin typeface="+mj-lt"/>
                <a:ea typeface="+mj-ea"/>
                <a:cs typeface="+mj-cs"/>
                <a:sym typeface="Helvetica"/>
              </a:rPr>
              <a:t>flex container</a:t>
            </a:r>
            <a:r>
              <a:rPr sz="2058" dirty="0"/>
              <a:t>.</a:t>
            </a:r>
          </a:p>
          <a:p>
            <a:pPr defTabSz="429385">
              <a:spcBef>
                <a:spcPts val="1725"/>
              </a:spcBef>
              <a:defRPr sz="2744" b="1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sz="2058" dirty="0"/>
              <a:t>Example:</a:t>
            </a:r>
          </a:p>
          <a:p>
            <a:pPr marL="336039" marR="336039" algn="just" defTabSz="336039">
              <a:defRPr sz="2156" baseline="-2319"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/>
              <a:t>#container { 	</a:t>
            </a:r>
          </a:p>
          <a:p>
            <a:pPr marL="336039" marR="336039" algn="just" defTabSz="336039">
              <a:defRPr sz="2156" baseline="-2319"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/>
              <a:t>  display: flex;</a:t>
            </a:r>
          </a:p>
          <a:p>
            <a:pPr marL="336039" marR="336039" algn="just" defTabSz="336039">
              <a:defRPr sz="2156" baseline="-2319">
                <a:solidFill>
                  <a:srgbClr val="FAA75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3200" b="1" dirty="0">
                <a:solidFill>
                  <a:schemeClr val="accent1">
                    <a:lumMod val="75000"/>
                  </a:schemeClr>
                </a:solidFill>
              </a:rPr>
              <a:t> justify-content: flex-start;</a:t>
            </a:r>
          </a:p>
          <a:p>
            <a:pPr marL="336039" marR="336039" algn="just" defTabSz="336039">
              <a:defRPr sz="2156" baseline="-2319"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/>
              <a:t>} 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Aligning on the Main Axis (cont’d)"/>
          <p:cNvSpPr txBox="1">
            <a:spLocks noGrp="1"/>
          </p:cNvSpPr>
          <p:nvPr>
            <p:ph type="title"/>
          </p:nvPr>
        </p:nvSpPr>
        <p:spPr>
          <a:xfrm>
            <a:off x="2339976" y="1552575"/>
            <a:ext cx="8324850" cy="897435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Aligning on the Main Axis (cont’d)</a:t>
            </a:r>
          </a:p>
        </p:txBody>
      </p:sp>
      <p:sp>
        <p:nvSpPr>
          <p:cNvPr id="126" name="When the direction is row, and the main axis is horizontal"/>
          <p:cNvSpPr txBox="1"/>
          <p:nvPr/>
        </p:nvSpPr>
        <p:spPr>
          <a:xfrm>
            <a:off x="2688650" y="2641735"/>
            <a:ext cx="6692024" cy="423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3000">
                <a:solidFill>
                  <a:srgbClr val="53585F"/>
                </a:solidFill>
              </a:defRPr>
            </a:pPr>
            <a:r>
              <a:rPr sz="2250"/>
              <a:t>When the direction is </a:t>
            </a:r>
            <a:r>
              <a:rPr sz="2250" b="1">
                <a:latin typeface="+mj-lt"/>
                <a:ea typeface="+mj-ea"/>
                <a:cs typeface="+mj-cs"/>
                <a:sym typeface="Helvetica"/>
              </a:rPr>
              <a:t>row</a:t>
            </a:r>
            <a:r>
              <a:rPr sz="2250"/>
              <a:t>, and the </a:t>
            </a:r>
            <a:r>
              <a:rPr sz="2250" b="1">
                <a:latin typeface="+mj-lt"/>
                <a:ea typeface="+mj-ea"/>
                <a:cs typeface="+mj-cs"/>
                <a:sym typeface="Helvetica"/>
              </a:rPr>
              <a:t>main axis is horizontal</a:t>
            </a:r>
          </a:p>
        </p:txBody>
      </p:sp>
      <p:pic>
        <p:nvPicPr>
          <p:cNvPr id="127" name="lwd5_1608_justifycontent.png" descr="lwd5_1608_justify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0" y="3529012"/>
            <a:ext cx="7620000" cy="40100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Aligning on the Main Axis (cont’d.)"/>
          <p:cNvSpPr txBox="1">
            <a:spLocks noGrp="1"/>
          </p:cNvSpPr>
          <p:nvPr>
            <p:ph type="title"/>
          </p:nvPr>
        </p:nvSpPr>
        <p:spPr>
          <a:xfrm>
            <a:off x="2339976" y="1552575"/>
            <a:ext cx="8324850" cy="897435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Aligning on the Main Axis (cont’d.)</a:t>
            </a:r>
          </a:p>
        </p:txBody>
      </p:sp>
      <p:sp>
        <p:nvSpPr>
          <p:cNvPr id="130" name="When the direction is column, and the main axis is vertical"/>
          <p:cNvSpPr txBox="1"/>
          <p:nvPr/>
        </p:nvSpPr>
        <p:spPr>
          <a:xfrm>
            <a:off x="2617234" y="2641735"/>
            <a:ext cx="6794489" cy="423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3000">
                <a:solidFill>
                  <a:srgbClr val="53585F"/>
                </a:solidFill>
              </a:defRPr>
            </a:pPr>
            <a:r>
              <a:rPr sz="2250"/>
              <a:t>When the direction is </a:t>
            </a:r>
            <a:r>
              <a:rPr sz="2250" b="1">
                <a:latin typeface="+mj-lt"/>
                <a:ea typeface="+mj-ea"/>
                <a:cs typeface="+mj-cs"/>
                <a:sym typeface="Helvetica"/>
              </a:rPr>
              <a:t>column</a:t>
            </a:r>
            <a:r>
              <a:rPr sz="2250"/>
              <a:t>, and the </a:t>
            </a:r>
            <a:r>
              <a:rPr sz="2250" b="1">
                <a:latin typeface="+mj-lt"/>
                <a:ea typeface="+mj-ea"/>
                <a:cs typeface="+mj-cs"/>
                <a:sym typeface="Helvetica"/>
              </a:rPr>
              <a:t>main axis is vertical</a:t>
            </a:r>
          </a:p>
        </p:txBody>
      </p:sp>
      <p:pic>
        <p:nvPicPr>
          <p:cNvPr id="131" name="lwd5_1609_justifycolumn_WIDE.png" descr="lwd5_1609_justifycolumn_WI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900" y="3256657"/>
            <a:ext cx="9525001" cy="4057651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NOTE: I needed to specify a height on the container to create extra space on the main axis. By default, it’s just high enough to contain the content."/>
          <p:cNvSpPr txBox="1"/>
          <p:nvPr/>
        </p:nvSpPr>
        <p:spPr>
          <a:xfrm>
            <a:off x="2619653" y="7458866"/>
            <a:ext cx="7765495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>
              <a:defRPr sz="2400">
                <a:solidFill>
                  <a:srgbClr val="53585F"/>
                </a:solidFill>
              </a:defRPr>
            </a:pPr>
            <a:r>
              <a:rPr sz="1800">
                <a:solidFill>
                  <a:schemeClr val="accent4"/>
                </a:solidFill>
              </a:rPr>
              <a:t>NOTE: </a:t>
            </a:r>
            <a:r>
              <a:rPr sz="1800"/>
              <a:t>I needed to specify a height on the container to create extra space on the main axis. By default, it’s just high enough to contain the content.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A WORD FROM THE AUTHOR…"/>
          <p:cNvSpPr txBox="1"/>
          <p:nvPr/>
        </p:nvSpPr>
        <p:spPr>
          <a:xfrm>
            <a:off x="309712" y="2555103"/>
            <a:ext cx="11953327" cy="3677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>
              <a:defRPr b="1"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sz="3200" dirty="0"/>
              <a:t>A WORD FROM THE AUTHOR</a:t>
            </a:r>
          </a:p>
          <a:p>
            <a:endParaRPr sz="3200" dirty="0"/>
          </a:p>
          <a:p>
            <a:pPr>
              <a:defRPr>
                <a:solidFill>
                  <a:srgbClr val="53585F"/>
                </a:solidFill>
              </a:defRPr>
            </a:pPr>
            <a:r>
              <a:rPr sz="3200" dirty="0"/>
              <a:t>“Keeping the main and cross axes straight in your mind when changing between rows and columns is one of the trickiest parts of using Flexbox. </a:t>
            </a:r>
          </a:p>
          <a:p>
            <a:pPr>
              <a:spcBef>
                <a:spcPts val="1200"/>
              </a:spcBef>
              <a:defRPr>
                <a:solidFill>
                  <a:srgbClr val="53585F"/>
                </a:solidFill>
              </a:defRPr>
            </a:pPr>
            <a:r>
              <a:rPr sz="3200" dirty="0"/>
              <a:t>Once you master that, you’ve got it!”</a:t>
            </a:r>
          </a:p>
          <a:p>
            <a:pPr>
              <a:defRPr>
                <a:solidFill>
                  <a:srgbClr val="53585F"/>
                </a:solidFill>
              </a:defRPr>
            </a:pPr>
            <a:endParaRPr sz="3200" dirty="0"/>
          </a:p>
          <a:p>
            <a:pPr>
              <a:defRPr>
                <a:solidFill>
                  <a:srgbClr val="53585F"/>
                </a:solidFill>
              </a:defRPr>
            </a:pPr>
            <a:r>
              <a:rPr sz="3200" dirty="0"/>
              <a:t>—Jennifer Robbins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Aligning on the Cross Ax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Aligning on the Cross Axis</a:t>
            </a:r>
          </a:p>
        </p:txBody>
      </p:sp>
      <p:sp>
        <p:nvSpPr>
          <p:cNvPr id="137" name="align-items…"/>
          <p:cNvSpPr txBox="1"/>
          <p:nvPr/>
        </p:nvSpPr>
        <p:spPr>
          <a:xfrm>
            <a:off x="2339976" y="2881313"/>
            <a:ext cx="8324850" cy="4714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 fontScale="92500" lnSpcReduction="10000"/>
          </a:bodyPr>
          <a:lstStyle/>
          <a:p>
            <a:pPr defTabSz="416240">
              <a:spcBef>
                <a:spcPts val="2925"/>
              </a:spcBef>
              <a:defRPr sz="285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138" dirty="0"/>
              <a:t>align-items</a:t>
            </a:r>
          </a:p>
          <a:p>
            <a:pPr defTabSz="416240">
              <a:spcBef>
                <a:spcPts val="1650"/>
              </a:spcBef>
              <a:defRPr sz="2660">
                <a:solidFill>
                  <a:srgbClr val="53585F"/>
                </a:solidFill>
              </a:defRPr>
            </a:pPr>
            <a:r>
              <a:rPr sz="1995" b="1" dirty="0">
                <a:latin typeface="+mj-lt"/>
                <a:ea typeface="+mj-ea"/>
                <a:cs typeface="+mj-cs"/>
                <a:sym typeface="Helvetica"/>
              </a:rPr>
              <a:t>Values:</a:t>
            </a:r>
            <a:r>
              <a:rPr sz="1995" dirty="0"/>
              <a:t> </a:t>
            </a:r>
            <a:r>
              <a:rPr sz="1995" dirty="0">
                <a:latin typeface="Courier"/>
                <a:ea typeface="Courier"/>
                <a:cs typeface="Courier"/>
                <a:sym typeface="Courier"/>
              </a:rPr>
              <a:t>flex-start</a:t>
            </a:r>
            <a:r>
              <a:rPr sz="1995" dirty="0">
                <a:latin typeface="+mj-lt"/>
                <a:ea typeface="+mj-ea"/>
                <a:cs typeface="+mj-cs"/>
                <a:sym typeface="Helvetica"/>
              </a:rPr>
              <a:t>, </a:t>
            </a:r>
            <a:r>
              <a:rPr sz="1995" dirty="0">
                <a:latin typeface="Courier"/>
                <a:ea typeface="Courier"/>
                <a:cs typeface="Courier"/>
                <a:sym typeface="Courier"/>
              </a:rPr>
              <a:t>flex-end</a:t>
            </a:r>
            <a:r>
              <a:rPr sz="1995" dirty="0">
                <a:latin typeface="+mj-lt"/>
                <a:ea typeface="+mj-ea"/>
                <a:cs typeface="+mj-cs"/>
                <a:sym typeface="Helvetica"/>
              </a:rPr>
              <a:t>, </a:t>
            </a:r>
            <a:r>
              <a:rPr sz="1995" dirty="0">
                <a:latin typeface="Courier"/>
                <a:ea typeface="Courier"/>
                <a:cs typeface="Courier"/>
                <a:sym typeface="Courier"/>
              </a:rPr>
              <a:t>center</a:t>
            </a:r>
            <a:r>
              <a:rPr sz="1995" dirty="0">
                <a:latin typeface="+mj-lt"/>
                <a:ea typeface="+mj-ea"/>
                <a:cs typeface="+mj-cs"/>
                <a:sym typeface="Helvetica"/>
              </a:rPr>
              <a:t>, </a:t>
            </a:r>
            <a:r>
              <a:rPr sz="1995" dirty="0">
                <a:latin typeface="Courier"/>
                <a:ea typeface="Courier"/>
                <a:cs typeface="Courier"/>
                <a:sym typeface="Courier"/>
              </a:rPr>
              <a:t>baseline</a:t>
            </a:r>
            <a:r>
              <a:rPr sz="1995" dirty="0">
                <a:latin typeface="+mj-lt"/>
                <a:ea typeface="+mj-ea"/>
                <a:cs typeface="+mj-cs"/>
                <a:sym typeface="Helvetica"/>
              </a:rPr>
              <a:t>, </a:t>
            </a:r>
            <a:r>
              <a:rPr sz="1995" dirty="0">
                <a:latin typeface="Courier"/>
                <a:ea typeface="Courier"/>
                <a:cs typeface="Courier"/>
                <a:sym typeface="Courier"/>
              </a:rPr>
              <a:t>stretch</a:t>
            </a:r>
          </a:p>
          <a:p>
            <a:pPr defTabSz="416240">
              <a:spcBef>
                <a:spcPts val="1650"/>
              </a:spcBef>
              <a:defRPr sz="2660">
                <a:solidFill>
                  <a:srgbClr val="53585F"/>
                </a:solidFill>
              </a:defRPr>
            </a:pPr>
            <a:r>
              <a:rPr sz="1995" dirty="0"/>
              <a:t>When there is space left over on the </a:t>
            </a:r>
            <a:r>
              <a:rPr sz="1995" b="1" dirty="0">
                <a:latin typeface="+mj-lt"/>
                <a:ea typeface="+mj-ea"/>
                <a:cs typeface="+mj-cs"/>
                <a:sym typeface="Helvetica"/>
              </a:rPr>
              <a:t>cross axis</a:t>
            </a:r>
            <a:r>
              <a:rPr sz="1995" dirty="0"/>
              <a:t>, you can specify how the items align with the </a:t>
            </a:r>
            <a:r>
              <a:rPr sz="1995" b="1" dirty="0">
                <a:latin typeface="Courier"/>
                <a:ea typeface="Courier"/>
                <a:cs typeface="Courier"/>
                <a:sym typeface="Courier"/>
              </a:rPr>
              <a:t>align-items</a:t>
            </a:r>
            <a:r>
              <a:rPr sz="1995" dirty="0"/>
              <a:t> property.</a:t>
            </a:r>
          </a:p>
          <a:p>
            <a:pPr defTabSz="416240">
              <a:spcBef>
                <a:spcPts val="1650"/>
              </a:spcBef>
              <a:defRPr sz="2660">
                <a:solidFill>
                  <a:srgbClr val="53585F"/>
                </a:solidFill>
              </a:defRPr>
            </a:pPr>
            <a:r>
              <a:rPr sz="1995" dirty="0"/>
              <a:t>The </a:t>
            </a:r>
            <a:r>
              <a:rPr sz="1995" b="1" dirty="0">
                <a:latin typeface="Courier"/>
                <a:ea typeface="Courier"/>
                <a:cs typeface="Courier"/>
                <a:sym typeface="Courier"/>
              </a:rPr>
              <a:t>align-items</a:t>
            </a:r>
            <a:r>
              <a:rPr sz="1995" dirty="0"/>
              <a:t> property applies to the </a:t>
            </a:r>
            <a:r>
              <a:rPr sz="1995" b="1" dirty="0">
                <a:latin typeface="+mj-lt"/>
                <a:ea typeface="+mj-ea"/>
                <a:cs typeface="+mj-cs"/>
                <a:sym typeface="Helvetica"/>
              </a:rPr>
              <a:t>flex container</a:t>
            </a:r>
            <a:r>
              <a:rPr sz="1995" dirty="0"/>
              <a:t>.</a:t>
            </a:r>
          </a:p>
          <a:p>
            <a:pPr defTabSz="416240">
              <a:spcBef>
                <a:spcPts val="1650"/>
              </a:spcBef>
              <a:defRPr sz="2660" b="1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sz="1995" dirty="0"/>
              <a:t>Example:</a:t>
            </a:r>
          </a:p>
          <a:p>
            <a:pPr marL="325753" marR="325753" algn="just" defTabSz="325753">
              <a:spcBef>
                <a:spcPts val="1500"/>
              </a:spcBef>
              <a:defRPr sz="2090" baseline="-2392">
                <a:latin typeface="Courier"/>
                <a:ea typeface="Courier"/>
                <a:cs typeface="Courier"/>
                <a:sym typeface="Courier"/>
              </a:defRPr>
            </a:pPr>
            <a:r>
              <a:rPr sz="3600" dirty="0"/>
              <a:t>#container { 	</a:t>
            </a:r>
          </a:p>
          <a:p>
            <a:pPr marL="325753" marR="325753" algn="just" defTabSz="325753">
              <a:defRPr sz="2090" baseline="-2392">
                <a:latin typeface="Courier"/>
                <a:ea typeface="Courier"/>
                <a:cs typeface="Courier"/>
                <a:sym typeface="Courier"/>
              </a:defRPr>
            </a:pPr>
            <a:r>
              <a:rPr sz="3600" dirty="0"/>
              <a:t>  display: flex;  	</a:t>
            </a:r>
          </a:p>
          <a:p>
            <a:pPr marL="325753" marR="325753" algn="just" defTabSz="325753">
              <a:defRPr sz="2090" baseline="-2392">
                <a:latin typeface="Courier"/>
                <a:ea typeface="Courier"/>
                <a:cs typeface="Courier"/>
                <a:sym typeface="Courier"/>
              </a:defRPr>
            </a:pPr>
            <a:r>
              <a:rPr sz="3600" dirty="0"/>
              <a:t>  flex-direction: row;  	</a:t>
            </a:r>
          </a:p>
          <a:p>
            <a:pPr marL="325753" marR="325753" algn="just" defTabSz="325753">
              <a:defRPr sz="2090" baseline="-2392">
                <a:latin typeface="Courier"/>
                <a:ea typeface="Courier"/>
                <a:cs typeface="Courier"/>
                <a:sym typeface="Courier"/>
              </a:defRPr>
            </a:pPr>
            <a:r>
              <a:rPr sz="3600" dirty="0"/>
              <a:t>  height: 200px;  </a:t>
            </a:r>
          </a:p>
          <a:p>
            <a:pPr marL="325753" marR="325753" algn="just" defTabSz="325753">
              <a:defRPr sz="2090" baseline="-2392">
                <a:solidFill>
                  <a:srgbClr val="FAA75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600" dirty="0"/>
              <a:t>  </a:t>
            </a:r>
            <a:r>
              <a:rPr sz="3600" b="1" dirty="0">
                <a:solidFill>
                  <a:schemeClr val="accent1">
                    <a:lumMod val="75000"/>
                  </a:schemeClr>
                </a:solidFill>
              </a:rPr>
              <a:t>align-items: flex-start; </a:t>
            </a:r>
          </a:p>
          <a:p>
            <a:pPr marL="325753" marR="325753" algn="just" defTabSz="325753">
              <a:defRPr sz="2090" baseline="-2392">
                <a:latin typeface="Courier"/>
                <a:ea typeface="Courier"/>
                <a:cs typeface="Courier"/>
                <a:sym typeface="Courier"/>
              </a:defRPr>
            </a:pPr>
            <a:r>
              <a:rPr sz="3600" dirty="0"/>
              <a:t>} 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Box Sizing Models Compar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Box Sizing Models Compared</a:t>
            </a:r>
          </a:p>
        </p:txBody>
      </p:sp>
      <p:pic>
        <p:nvPicPr>
          <p:cNvPr id="104" name="lwd5_1403_borderbox.png" descr="lwd5_1403_borderbo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230" y="3052763"/>
            <a:ext cx="6918343" cy="46958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Aligning on the Cross Axis (cont’d)"/>
          <p:cNvSpPr txBox="1">
            <a:spLocks noGrp="1"/>
          </p:cNvSpPr>
          <p:nvPr>
            <p:ph type="title"/>
          </p:nvPr>
        </p:nvSpPr>
        <p:spPr>
          <a:xfrm>
            <a:off x="2339976" y="1552575"/>
            <a:ext cx="8324850" cy="897435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Aligning on the Cross Axis (cont’d)</a:t>
            </a:r>
          </a:p>
        </p:txBody>
      </p:sp>
      <p:sp>
        <p:nvSpPr>
          <p:cNvPr id="140" name="When the direction is row, the main axis is horizontal, and the cross axis is vertical."/>
          <p:cNvSpPr txBox="1"/>
          <p:nvPr/>
        </p:nvSpPr>
        <p:spPr>
          <a:xfrm>
            <a:off x="2579737" y="2761285"/>
            <a:ext cx="7845327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>
              <a:defRPr sz="3000">
                <a:solidFill>
                  <a:srgbClr val="53585F"/>
                </a:solidFill>
              </a:defRPr>
            </a:pPr>
            <a:r>
              <a:rPr sz="2250"/>
              <a:t>When the direction is </a:t>
            </a:r>
            <a:r>
              <a:rPr sz="2250" b="1">
                <a:latin typeface="+mj-lt"/>
                <a:ea typeface="+mj-ea"/>
                <a:cs typeface="+mj-cs"/>
                <a:sym typeface="Helvetica"/>
              </a:rPr>
              <a:t>row</a:t>
            </a:r>
            <a:r>
              <a:rPr sz="2250"/>
              <a:t>, the main axis is horizontal, and the </a:t>
            </a:r>
            <a:r>
              <a:rPr sz="2250" b="1">
                <a:latin typeface="+mj-lt"/>
                <a:ea typeface="+mj-ea"/>
                <a:cs typeface="+mj-cs"/>
                <a:sym typeface="Helvetica"/>
              </a:rPr>
              <a:t>cross axis is vertical</a:t>
            </a:r>
            <a:r>
              <a:rPr sz="2250"/>
              <a:t>.</a:t>
            </a:r>
          </a:p>
        </p:txBody>
      </p:sp>
      <p:pic>
        <p:nvPicPr>
          <p:cNvPr id="141" name="lwd5_1610_horiz.png" descr="lwd5_1610_horiz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599" y="3841999"/>
            <a:ext cx="9525001" cy="3000375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NOTE: I needed to specify a height on the container to create extra space on the cross axis. By default, it’s just high enough to contain the content."/>
          <p:cNvSpPr txBox="1"/>
          <p:nvPr/>
        </p:nvSpPr>
        <p:spPr>
          <a:xfrm>
            <a:off x="2619653" y="7318818"/>
            <a:ext cx="7765495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>
              <a:defRPr sz="2400">
                <a:solidFill>
                  <a:srgbClr val="53585F"/>
                </a:solidFill>
              </a:defRPr>
            </a:pPr>
            <a:r>
              <a:rPr sz="1800">
                <a:solidFill>
                  <a:schemeClr val="accent4"/>
                </a:solidFill>
              </a:rPr>
              <a:t>NOTE: </a:t>
            </a:r>
            <a:r>
              <a:rPr sz="1800"/>
              <a:t>I needed to specify a height on the container to create extra space on the cross axis. By default, it’s just high enough to contain the content.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Aligning on the CROSS Axis (cont’d)"/>
          <p:cNvSpPr txBox="1">
            <a:spLocks noGrp="1"/>
          </p:cNvSpPr>
          <p:nvPr>
            <p:ph type="title"/>
          </p:nvPr>
        </p:nvSpPr>
        <p:spPr>
          <a:xfrm>
            <a:off x="2339976" y="1552575"/>
            <a:ext cx="8324850" cy="897435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Aligning on the CROSS Axis (cont’d)</a:t>
            </a:r>
          </a:p>
        </p:txBody>
      </p:sp>
      <p:sp>
        <p:nvSpPr>
          <p:cNvPr id="145" name="align-self…"/>
          <p:cNvSpPr txBox="1"/>
          <p:nvPr/>
        </p:nvSpPr>
        <p:spPr>
          <a:xfrm>
            <a:off x="453728" y="2455813"/>
            <a:ext cx="10211098" cy="471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>
              <a:spcBef>
                <a:spcPts val="3150"/>
              </a:spcBef>
              <a:defRPr sz="30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250" dirty="0"/>
              <a:t>align-self</a:t>
            </a:r>
          </a:p>
          <a:p>
            <a:pPr>
              <a:spcBef>
                <a:spcPts val="2250"/>
              </a:spcBef>
              <a:defRPr sz="2800">
                <a:solidFill>
                  <a:srgbClr val="53585F"/>
                </a:solidFill>
              </a:defRPr>
            </a:pPr>
            <a:r>
              <a:rPr sz="2100" b="1" dirty="0">
                <a:latin typeface="+mj-lt"/>
                <a:ea typeface="+mj-ea"/>
                <a:cs typeface="+mj-cs"/>
                <a:sym typeface="Helvetica"/>
              </a:rPr>
              <a:t>Values:</a:t>
            </a:r>
            <a:r>
              <a:rPr sz="2100" dirty="0"/>
              <a:t> </a:t>
            </a:r>
            <a:r>
              <a:rPr sz="2100" dirty="0">
                <a:latin typeface="Courier"/>
                <a:ea typeface="Courier"/>
                <a:cs typeface="Courier"/>
                <a:sym typeface="Courier"/>
              </a:rPr>
              <a:t>flex-start</a:t>
            </a:r>
            <a:r>
              <a:rPr sz="2100" dirty="0">
                <a:latin typeface="+mj-lt"/>
                <a:ea typeface="+mj-ea"/>
                <a:cs typeface="+mj-cs"/>
                <a:sym typeface="Helvetica"/>
              </a:rPr>
              <a:t>, </a:t>
            </a:r>
            <a:r>
              <a:rPr sz="2100" dirty="0">
                <a:latin typeface="Courier"/>
                <a:ea typeface="Courier"/>
                <a:cs typeface="Courier"/>
                <a:sym typeface="Courier"/>
              </a:rPr>
              <a:t>flex-end</a:t>
            </a:r>
            <a:r>
              <a:rPr sz="2100" dirty="0">
                <a:latin typeface="+mj-lt"/>
                <a:ea typeface="+mj-ea"/>
                <a:cs typeface="+mj-cs"/>
                <a:sym typeface="Helvetica"/>
              </a:rPr>
              <a:t>, </a:t>
            </a:r>
            <a:r>
              <a:rPr sz="2100" dirty="0">
                <a:latin typeface="Courier"/>
                <a:ea typeface="Courier"/>
                <a:cs typeface="Courier"/>
                <a:sym typeface="Courier"/>
              </a:rPr>
              <a:t>center</a:t>
            </a:r>
            <a:r>
              <a:rPr sz="2100" dirty="0">
                <a:latin typeface="+mj-lt"/>
                <a:ea typeface="+mj-ea"/>
                <a:cs typeface="+mj-cs"/>
                <a:sym typeface="Helvetica"/>
              </a:rPr>
              <a:t>, </a:t>
            </a:r>
            <a:r>
              <a:rPr sz="2100" dirty="0">
                <a:latin typeface="Courier"/>
                <a:ea typeface="Courier"/>
                <a:cs typeface="Courier"/>
                <a:sym typeface="Courier"/>
              </a:rPr>
              <a:t>baseline</a:t>
            </a:r>
            <a:r>
              <a:rPr sz="2100" dirty="0">
                <a:latin typeface="+mj-lt"/>
                <a:ea typeface="+mj-ea"/>
                <a:cs typeface="+mj-cs"/>
                <a:sym typeface="Helvetica"/>
              </a:rPr>
              <a:t>, </a:t>
            </a:r>
            <a:r>
              <a:rPr sz="2100" dirty="0">
                <a:latin typeface="Courier"/>
                <a:ea typeface="Courier"/>
                <a:cs typeface="Courier"/>
                <a:sym typeface="Courier"/>
              </a:rPr>
              <a:t>stretch</a:t>
            </a:r>
          </a:p>
          <a:p>
            <a:pPr>
              <a:spcBef>
                <a:spcPts val="1800"/>
              </a:spcBef>
              <a:defRPr sz="2800">
                <a:solidFill>
                  <a:srgbClr val="53585F"/>
                </a:solidFill>
              </a:defRPr>
            </a:pPr>
            <a:r>
              <a:rPr sz="2100" dirty="0"/>
              <a:t>Aligns an </a:t>
            </a:r>
            <a:r>
              <a:rPr sz="2100" b="1" dirty="0">
                <a:latin typeface="+mj-lt"/>
                <a:ea typeface="+mj-ea"/>
                <a:cs typeface="+mj-cs"/>
                <a:sym typeface="Helvetica"/>
              </a:rPr>
              <a:t>individual item</a:t>
            </a:r>
            <a:r>
              <a:rPr sz="2100" dirty="0"/>
              <a:t> on the cross axis. This is useful if one or more items should override the </a:t>
            </a:r>
            <a:r>
              <a:rPr sz="2100" b="1" dirty="0">
                <a:latin typeface="Courier"/>
                <a:ea typeface="Courier"/>
                <a:cs typeface="Courier"/>
                <a:sym typeface="Courier"/>
              </a:rPr>
              <a:t>align-items</a:t>
            </a:r>
            <a:r>
              <a:rPr sz="2100" dirty="0"/>
              <a:t> setting for the container.  </a:t>
            </a:r>
          </a:p>
          <a:p>
            <a:pPr>
              <a:spcBef>
                <a:spcPts val="1800"/>
              </a:spcBef>
              <a:defRPr sz="2800">
                <a:solidFill>
                  <a:srgbClr val="53585F"/>
                </a:solidFill>
              </a:defRPr>
            </a:pPr>
            <a:r>
              <a:rPr sz="2100" dirty="0"/>
              <a:t>The </a:t>
            </a:r>
            <a:r>
              <a:rPr sz="2100" b="1" dirty="0">
                <a:latin typeface="Courier"/>
                <a:ea typeface="Courier"/>
                <a:cs typeface="Courier"/>
                <a:sym typeface="Courier"/>
              </a:rPr>
              <a:t>align-self</a:t>
            </a:r>
            <a:r>
              <a:rPr sz="2100" dirty="0"/>
              <a:t> property applies to the </a:t>
            </a:r>
            <a:r>
              <a:rPr sz="2100" b="1" dirty="0">
                <a:latin typeface="+mj-lt"/>
                <a:ea typeface="+mj-ea"/>
                <a:cs typeface="+mj-cs"/>
                <a:sym typeface="Helvetica"/>
              </a:rPr>
              <a:t>flex item</a:t>
            </a:r>
            <a:r>
              <a:rPr sz="2100" dirty="0"/>
              <a:t>.</a:t>
            </a:r>
          </a:p>
          <a:p>
            <a:pPr>
              <a:spcBef>
                <a:spcPts val="1800"/>
              </a:spcBef>
              <a:defRPr sz="2800" b="1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sz="2100" dirty="0"/>
              <a:t>Example:</a:t>
            </a:r>
          </a:p>
          <a:p>
            <a:pPr marL="342898" marR="342898" algn="just" defTabSz="342898">
              <a:spcBef>
                <a:spcPts val="1500"/>
              </a:spcBef>
              <a:defRPr sz="2200" baseline="-2272"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/>
              <a:t>.box4 { 	 </a:t>
            </a:r>
          </a:p>
          <a:p>
            <a:pPr marL="342898" marR="342898" algn="just" defTabSz="342898">
              <a:defRPr sz="2200" baseline="-2272">
                <a:solidFill>
                  <a:srgbClr val="FAA75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/>
              <a:t>  </a:t>
            </a:r>
            <a:r>
              <a:rPr sz="3200" b="1" dirty="0">
                <a:solidFill>
                  <a:schemeClr val="accent1">
                    <a:lumMod val="75000"/>
                  </a:schemeClr>
                </a:solidFill>
              </a:rPr>
              <a:t>align-self: flex-end; </a:t>
            </a:r>
          </a:p>
          <a:p>
            <a:pPr marL="342898" marR="342898" algn="just" defTabSz="342898">
              <a:defRPr sz="2200" baseline="-2272"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/>
              <a:t>} </a:t>
            </a:r>
          </a:p>
        </p:txBody>
      </p:sp>
      <p:pic>
        <p:nvPicPr>
          <p:cNvPr id="146" name="lwd5_1611_alignself.png" descr="lwd5_1611_alignsel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3430" y="5669391"/>
            <a:ext cx="4477571" cy="18346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Aligning on the CROSS Axis (cont’d)"/>
          <p:cNvSpPr txBox="1">
            <a:spLocks noGrp="1"/>
          </p:cNvSpPr>
          <p:nvPr>
            <p:ph type="title"/>
          </p:nvPr>
        </p:nvSpPr>
        <p:spPr>
          <a:xfrm>
            <a:off x="2339976" y="1552575"/>
            <a:ext cx="8324850" cy="543819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3600"/>
            </a:lvl1pPr>
          </a:lstStyle>
          <a:p>
            <a:r>
              <a:t>Aligning on the CROSS Axis (cont’d)</a:t>
            </a:r>
          </a:p>
        </p:txBody>
      </p:sp>
      <p:sp>
        <p:nvSpPr>
          <p:cNvPr id="149" name="align-content…"/>
          <p:cNvSpPr txBox="1"/>
          <p:nvPr/>
        </p:nvSpPr>
        <p:spPr>
          <a:xfrm>
            <a:off x="2339976" y="2189113"/>
            <a:ext cx="8324850" cy="471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>
              <a:spcBef>
                <a:spcPts val="3150"/>
              </a:spcBef>
              <a:defRPr sz="30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250"/>
              <a:t>align-content</a:t>
            </a:r>
          </a:p>
          <a:p>
            <a:pPr>
              <a:spcBef>
                <a:spcPts val="1500"/>
              </a:spcBef>
              <a:defRPr sz="2800">
                <a:solidFill>
                  <a:srgbClr val="53585F"/>
                </a:solidFill>
              </a:defRPr>
            </a:pPr>
            <a:r>
              <a:rPr sz="2100" b="1">
                <a:latin typeface="+mj-lt"/>
                <a:ea typeface="+mj-ea"/>
                <a:cs typeface="+mj-cs"/>
                <a:sym typeface="Helvetica"/>
              </a:rPr>
              <a:t>Values:</a:t>
            </a:r>
            <a:r>
              <a:rPr sz="2100"/>
              <a:t> </a:t>
            </a:r>
            <a:r>
              <a:rPr sz="2100">
                <a:latin typeface="Courier"/>
                <a:ea typeface="Courier"/>
                <a:cs typeface="Courier"/>
                <a:sym typeface="Courier"/>
              </a:rPr>
              <a:t>flex-start</a:t>
            </a:r>
            <a:r>
              <a:rPr sz="2100">
                <a:latin typeface="+mj-lt"/>
                <a:ea typeface="+mj-ea"/>
                <a:cs typeface="+mj-cs"/>
                <a:sym typeface="Helvetica"/>
              </a:rPr>
              <a:t>, </a:t>
            </a:r>
            <a:r>
              <a:rPr sz="2100">
                <a:latin typeface="Courier"/>
                <a:ea typeface="Courier"/>
                <a:cs typeface="Courier"/>
                <a:sym typeface="Courier"/>
              </a:rPr>
              <a:t>flex-end</a:t>
            </a:r>
            <a:r>
              <a:rPr sz="2100">
                <a:latin typeface="+mj-lt"/>
                <a:ea typeface="+mj-ea"/>
                <a:cs typeface="+mj-cs"/>
                <a:sym typeface="Helvetica"/>
              </a:rPr>
              <a:t>, </a:t>
            </a:r>
            <a:r>
              <a:rPr sz="2100">
                <a:latin typeface="Courier"/>
                <a:ea typeface="Courier"/>
                <a:cs typeface="Courier"/>
                <a:sym typeface="Courier"/>
              </a:rPr>
              <a:t>center</a:t>
            </a:r>
            <a:r>
              <a:rPr sz="2100">
                <a:latin typeface="+mj-lt"/>
                <a:ea typeface="+mj-ea"/>
                <a:cs typeface="+mj-cs"/>
                <a:sym typeface="Helvetica"/>
              </a:rPr>
              <a:t>, </a:t>
            </a:r>
            <a:r>
              <a:rPr sz="2100">
                <a:latin typeface="Courier"/>
                <a:ea typeface="Courier"/>
                <a:cs typeface="Courier"/>
                <a:sym typeface="Courier"/>
              </a:rPr>
              <a:t>space-around</a:t>
            </a:r>
            <a:r>
              <a:rPr sz="2100">
                <a:latin typeface="+mj-lt"/>
                <a:ea typeface="+mj-ea"/>
                <a:cs typeface="+mj-cs"/>
                <a:sym typeface="Helvetica"/>
              </a:rPr>
              <a:t>, </a:t>
            </a:r>
            <a:r>
              <a:rPr sz="2100">
                <a:latin typeface="Courier"/>
                <a:ea typeface="Courier"/>
                <a:cs typeface="Courier"/>
                <a:sym typeface="Courier"/>
              </a:rPr>
              <a:t>space-between</a:t>
            </a:r>
            <a:r>
              <a:rPr sz="2100">
                <a:latin typeface="+mj-lt"/>
                <a:ea typeface="+mj-ea"/>
                <a:cs typeface="+mj-cs"/>
                <a:sym typeface="Helvetica"/>
              </a:rPr>
              <a:t>, </a:t>
            </a:r>
            <a:r>
              <a:rPr sz="2100">
                <a:latin typeface="Courier"/>
                <a:ea typeface="Courier"/>
                <a:cs typeface="Courier"/>
                <a:sym typeface="Courier"/>
              </a:rPr>
              <a:t>stretch</a:t>
            </a:r>
          </a:p>
          <a:p>
            <a:pPr>
              <a:spcBef>
                <a:spcPts val="1350"/>
              </a:spcBef>
              <a:defRPr sz="2800">
                <a:solidFill>
                  <a:srgbClr val="53585F"/>
                </a:solidFill>
              </a:defRPr>
            </a:pPr>
            <a:r>
              <a:rPr sz="2100"/>
              <a:t>When lines are set to </a:t>
            </a:r>
            <a:r>
              <a:rPr sz="2100" b="1">
                <a:latin typeface="+mj-lt"/>
                <a:ea typeface="+mj-ea"/>
                <a:cs typeface="+mj-cs"/>
                <a:sym typeface="Helvetica"/>
              </a:rPr>
              <a:t>wrap</a:t>
            </a:r>
            <a:r>
              <a:rPr sz="2100"/>
              <a:t> and there is extra space on the cross axis, use </a:t>
            </a:r>
            <a:r>
              <a:rPr sz="2100">
                <a:latin typeface="Courier"/>
                <a:ea typeface="Courier"/>
                <a:cs typeface="Courier"/>
                <a:sym typeface="Courier"/>
              </a:rPr>
              <a:t>align-content</a:t>
            </a:r>
            <a:r>
              <a:rPr sz="2100"/>
              <a:t> to </a:t>
            </a:r>
            <a:r>
              <a:rPr sz="2100" b="1">
                <a:latin typeface="+mj-lt"/>
                <a:ea typeface="+mj-ea"/>
                <a:cs typeface="+mj-cs"/>
                <a:sym typeface="Helvetica"/>
              </a:rPr>
              <a:t>align the lines of content</a:t>
            </a:r>
            <a:r>
              <a:rPr sz="2100"/>
              <a:t>.  </a:t>
            </a:r>
          </a:p>
          <a:p>
            <a:pPr>
              <a:spcBef>
                <a:spcPts val="1350"/>
              </a:spcBef>
              <a:defRPr sz="2800">
                <a:solidFill>
                  <a:srgbClr val="53585F"/>
                </a:solidFill>
              </a:defRPr>
            </a:pPr>
            <a:r>
              <a:rPr sz="2100"/>
              <a:t>The </a:t>
            </a:r>
            <a:r>
              <a:rPr sz="2100" b="1">
                <a:latin typeface="Courier"/>
                <a:ea typeface="Courier"/>
                <a:cs typeface="Courier"/>
                <a:sym typeface="Courier"/>
              </a:rPr>
              <a:t>align-content</a:t>
            </a:r>
            <a:r>
              <a:rPr sz="2100"/>
              <a:t> property applies to the </a:t>
            </a:r>
            <a:r>
              <a:rPr sz="2100" b="1">
                <a:latin typeface="+mj-lt"/>
                <a:ea typeface="+mj-ea"/>
                <a:cs typeface="+mj-cs"/>
                <a:sym typeface="Helvetica"/>
              </a:rPr>
              <a:t>flex container</a:t>
            </a:r>
            <a:r>
              <a:rPr sz="2100"/>
              <a:t>.</a:t>
            </a:r>
          </a:p>
        </p:txBody>
      </p:sp>
      <p:pic>
        <p:nvPicPr>
          <p:cNvPr id="150" name="lwd5_1612_align-content_WIDE.png" descr="lwd5_1612_align-content_WI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514" y="4987984"/>
            <a:ext cx="7787772" cy="29939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Aligning with Margi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Aligning with Margins</a:t>
            </a:r>
          </a:p>
        </p:txBody>
      </p:sp>
      <p:sp>
        <p:nvSpPr>
          <p:cNvPr id="153" name="Use a margin (set to auto) to put extra space on the side of particular flex items.…"/>
          <p:cNvSpPr txBox="1">
            <a:spLocks noGrp="1"/>
          </p:cNvSpPr>
          <p:nvPr>
            <p:ph type="body" idx="1"/>
          </p:nvPr>
        </p:nvSpPr>
        <p:spPr>
          <a:xfrm>
            <a:off x="2339975" y="2277070"/>
            <a:ext cx="8324850" cy="5199460"/>
          </a:xfrm>
          <a:prstGeom prst="rect">
            <a:avLst/>
          </a:prstGeom>
        </p:spPr>
        <p:txBody>
          <a:bodyPr anchor="t"/>
          <a:lstStyle/>
          <a:p>
            <a:pPr marL="0" indent="0">
              <a:buNone/>
              <a:defRPr sz="3000"/>
            </a:pPr>
            <a:r>
              <a:rPr dirty="0"/>
              <a:t>Use a margin (set to auto) to put extra space on the side of particular flex items.</a:t>
            </a:r>
          </a:p>
          <a:p>
            <a:pPr marL="0" indent="0">
              <a:spcBef>
                <a:spcPts val="1800"/>
              </a:spcBef>
              <a:buNone/>
              <a:defRPr sz="3000"/>
            </a:pPr>
            <a:r>
              <a:rPr b="1" dirty="0">
                <a:latin typeface="+mj-lt"/>
                <a:ea typeface="+mj-ea"/>
                <a:cs typeface="+mj-cs"/>
                <a:sym typeface="Helvetica"/>
              </a:rPr>
              <a:t>Example:</a:t>
            </a:r>
            <a:r>
              <a:rPr dirty="0"/>
              <a:t> Adding an auto margin to the right of the first flex item (the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li</a:t>
            </a:r>
            <a:r>
              <a:rPr dirty="0"/>
              <a:t> with the logo) pushes the remaining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li</a:t>
            </a:r>
            <a:r>
              <a:rPr dirty="0"/>
              <a:t> to the right:</a:t>
            </a:r>
          </a:p>
        </p:txBody>
      </p:sp>
      <p:pic>
        <p:nvPicPr>
          <p:cNvPr id="154" name="lwd5_1613_margin.png" descr="lwd5_1613_marg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572" y="5164832"/>
            <a:ext cx="6089680" cy="512284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ul {…"/>
          <p:cNvSpPr txBox="1"/>
          <p:nvPr/>
        </p:nvSpPr>
        <p:spPr>
          <a:xfrm>
            <a:off x="3046016" y="5872426"/>
            <a:ext cx="7128792" cy="3359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marR="342898" defTabSz="342898">
              <a:defRPr sz="2200" baseline="-2272">
                <a:latin typeface="Courier"/>
                <a:ea typeface="Courier"/>
                <a:cs typeface="Courier"/>
                <a:sym typeface="Courier"/>
              </a:defRPr>
            </a:pPr>
            <a:r>
              <a:rPr sz="4000" dirty="0"/>
              <a:t>ul { 	</a:t>
            </a:r>
          </a:p>
          <a:p>
            <a:pPr marR="342898" defTabSz="342898">
              <a:defRPr sz="2200" b="1" baseline="-2272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4000" dirty="0">
                <a:solidFill>
                  <a:schemeClr val="accent1">
                    <a:lumMod val="75000"/>
                  </a:schemeClr>
                </a:solidFill>
              </a:rPr>
              <a:t>  display: flex; 	</a:t>
            </a:r>
          </a:p>
          <a:p>
            <a:pPr marR="342898" defTabSz="342898">
              <a:defRPr sz="2200" b="1" baseline="-2272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4000" dirty="0">
                <a:solidFill>
                  <a:schemeClr val="accent1">
                    <a:lumMod val="75000"/>
                  </a:schemeClr>
                </a:solidFill>
              </a:rPr>
              <a:t>  align-items: center; </a:t>
            </a:r>
            <a:r>
              <a:rPr sz="4000" dirty="0"/>
              <a:t>	</a:t>
            </a:r>
          </a:p>
          <a:p>
            <a:pPr marR="342898" defTabSz="342898">
              <a:defRPr sz="2200" baseline="-2272">
                <a:latin typeface="Courier"/>
                <a:ea typeface="Courier"/>
                <a:cs typeface="Courier"/>
                <a:sym typeface="Courier"/>
              </a:defRPr>
            </a:pPr>
            <a:r>
              <a:rPr sz="4000" dirty="0"/>
              <a:t>  ... </a:t>
            </a:r>
          </a:p>
          <a:p>
            <a:pPr marR="342898" defTabSz="342898">
              <a:defRPr sz="2200" baseline="-2272">
                <a:latin typeface="Courier"/>
                <a:ea typeface="Courier"/>
                <a:cs typeface="Courier"/>
                <a:sym typeface="Courier"/>
              </a:defRPr>
            </a:pPr>
            <a:r>
              <a:rPr sz="4000" dirty="0"/>
              <a:t>} </a:t>
            </a:r>
          </a:p>
          <a:p>
            <a:pPr marR="342898" defTabSz="342898">
              <a:defRPr sz="2200" b="1" baseline="-2272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4000" dirty="0">
                <a:solidFill>
                  <a:schemeClr val="accent1">
                    <a:lumMod val="75000"/>
                  </a:schemeClr>
                </a:solidFill>
              </a:rPr>
              <a:t>li.logo { 	</a:t>
            </a:r>
          </a:p>
          <a:p>
            <a:pPr marR="342898" defTabSz="342898">
              <a:defRPr sz="2200" b="1" baseline="-2272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4000" dirty="0">
                <a:solidFill>
                  <a:schemeClr val="accent1">
                    <a:lumMod val="75000"/>
                  </a:schemeClr>
                </a:solidFill>
              </a:rPr>
              <a:t>  margin-right: auto; </a:t>
            </a:r>
          </a:p>
          <a:p>
            <a:pPr marR="342898" defTabSz="342898">
              <a:defRPr sz="2200" b="1" baseline="-2272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4000" dirty="0"/>
              <a:t>}  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pecifying How Items “Flex”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Specifying How Items “Flex”</a:t>
            </a:r>
          </a:p>
        </p:txBody>
      </p:sp>
      <p:sp>
        <p:nvSpPr>
          <p:cNvPr id="158" name="flex…"/>
          <p:cNvSpPr txBox="1">
            <a:spLocks noGrp="1"/>
          </p:cNvSpPr>
          <p:nvPr>
            <p:ph type="body" idx="1"/>
          </p:nvPr>
        </p:nvSpPr>
        <p:spPr>
          <a:xfrm>
            <a:off x="2339976" y="2816125"/>
            <a:ext cx="8324850" cy="5070575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0" indent="0" algn="ctr">
              <a:buNone/>
              <a:defRPr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flex</a:t>
            </a:r>
          </a:p>
          <a:p>
            <a:pPr marL="0" indent="0">
              <a:spcBef>
                <a:spcPts val="2250"/>
              </a:spcBef>
              <a:buNone/>
              <a:defRPr sz="2800"/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Values:</a:t>
            </a: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none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, '</a:t>
            </a:r>
            <a:r>
              <a:rPr i="1"/>
              <a:t>flex-grow  flex-shrink  flex-basis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'</a:t>
            </a:r>
          </a:p>
          <a:p>
            <a:pPr>
              <a:defRPr sz="3000"/>
            </a:pPr>
            <a:r>
              <a:t>Items can resize (flex) to fill the available space on the main axis in the container.</a:t>
            </a:r>
          </a:p>
          <a:p>
            <a:pPr>
              <a:spcBef>
                <a:spcPts val="2250"/>
              </a:spcBef>
              <a:defRPr sz="3000"/>
            </a:pPr>
            <a:r>
              <a:t>The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flex</a:t>
            </a:r>
            <a:r>
              <a:t> property identifies how much an item can grow and shrink and identifies a starting size</a:t>
            </a:r>
          </a:p>
          <a:p>
            <a:pPr>
              <a:spcBef>
                <a:spcPts val="2250"/>
              </a:spcBef>
              <a:defRPr sz="3000"/>
            </a:pPr>
            <a:r>
              <a:t>It distributes extra space in the container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within</a:t>
            </a:r>
            <a:r>
              <a:t> items (compared to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justify-content</a:t>
            </a:r>
            <a:r>
              <a:t> that distributes space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between and around</a:t>
            </a:r>
            <a:r>
              <a:t> items).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flex Property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flex Property Example</a:t>
            </a:r>
          </a:p>
        </p:txBody>
      </p:sp>
      <p:sp>
        <p:nvSpPr>
          <p:cNvPr id="161" name="flex is a shorthand for separate flex-grow, flex-shrink, and flex-basis propertie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>
            <a:normAutofit/>
          </a:bodyPr>
          <a:lstStyle/>
          <a:p>
            <a:pPr marL="0" indent="0">
              <a:spcBef>
                <a:spcPts val="2250"/>
              </a:spcBef>
              <a:buNone/>
              <a:defRPr sz="2800"/>
            </a:pPr>
            <a:r>
              <a:rPr b="1" dirty="0">
                <a:latin typeface="Courier"/>
                <a:ea typeface="Courier"/>
                <a:cs typeface="Courier"/>
                <a:sym typeface="Courier"/>
              </a:rPr>
              <a:t>flex</a:t>
            </a:r>
            <a:r>
              <a:rPr dirty="0"/>
              <a:t> is a shorthand for separate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flex-grow</a:t>
            </a:r>
            <a:r>
              <a:rPr dirty="0"/>
              <a:t>,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flex-shrink</a:t>
            </a:r>
            <a:r>
              <a:rPr dirty="0"/>
              <a:t>, and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flex-basis</a:t>
            </a:r>
            <a:r>
              <a:rPr dirty="0"/>
              <a:t> properties.</a:t>
            </a:r>
          </a:p>
          <a:p>
            <a:pPr marL="0" indent="0">
              <a:spcBef>
                <a:spcPts val="2250"/>
              </a:spcBef>
              <a:buNone/>
              <a:defRPr sz="2800"/>
            </a:pPr>
            <a:r>
              <a:rPr dirty="0"/>
              <a:t>The values 1 and 0 work like on/off switches.</a:t>
            </a:r>
          </a:p>
          <a:p>
            <a:pPr marL="342898" marR="342898" lvl="2" indent="342898" algn="just" defTabSz="342898">
              <a:spcBef>
                <a:spcPts val="1200"/>
              </a:spcBef>
              <a:buNone/>
              <a:defRPr sz="2700" baseline="-185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600" dirty="0"/>
              <a:t>li {</a:t>
            </a:r>
          </a:p>
          <a:p>
            <a:pPr marL="342898" marR="342898" lvl="2" indent="342898" algn="just" defTabSz="342898">
              <a:spcBef>
                <a:spcPts val="0"/>
              </a:spcBef>
              <a:buNone/>
              <a:defRPr sz="2700" baseline="-1851">
                <a:solidFill>
                  <a:srgbClr val="FAA75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600" dirty="0"/>
              <a:t>  </a:t>
            </a:r>
            <a:r>
              <a:rPr sz="3600" b="1" dirty="0">
                <a:solidFill>
                  <a:schemeClr val="accent1">
                    <a:lumMod val="75000"/>
                  </a:schemeClr>
                </a:solidFill>
              </a:rPr>
              <a:t>flex: 1 0 200px;</a:t>
            </a:r>
          </a:p>
          <a:p>
            <a:pPr marL="342898" marR="342898" lvl="2" indent="342898" algn="just" defTabSz="342898">
              <a:spcBef>
                <a:spcPts val="0"/>
              </a:spcBef>
              <a:buNone/>
              <a:defRPr sz="2700" baseline="-185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600" dirty="0"/>
              <a:t>}</a:t>
            </a:r>
          </a:p>
          <a:p>
            <a:pPr marL="0" indent="0">
              <a:spcBef>
                <a:spcPts val="2250"/>
              </a:spcBef>
              <a:buNone/>
              <a:defRPr sz="2800"/>
            </a:pPr>
            <a:r>
              <a:rPr dirty="0"/>
              <a:t>In this example, list items in the flex container start at 200 pixels wide, are permitted to expand wider (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flex-grow: 1</a:t>
            </a:r>
            <a:r>
              <a:rPr dirty="0"/>
              <a:t>), and are not permitted to shrink (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flex-shrink: 0</a:t>
            </a:r>
            <a:r>
              <a:rPr dirty="0"/>
              <a:t>).</a:t>
            </a:r>
          </a:p>
          <a:p>
            <a:pPr marL="0" indent="0">
              <a:spcBef>
                <a:spcPts val="2250"/>
              </a:spcBef>
              <a:buNone/>
              <a:defRPr sz="2400"/>
            </a:pPr>
            <a:r>
              <a:rPr dirty="0">
                <a:solidFill>
                  <a:schemeClr val="accent4"/>
                </a:solidFill>
              </a:rPr>
              <a:t>NOTE: </a:t>
            </a:r>
            <a:r>
              <a:rPr dirty="0"/>
              <a:t>The spec recommends always using the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flex</a:t>
            </a:r>
            <a:r>
              <a:rPr dirty="0"/>
              <a:t> property and using individual properties only for overrides.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Expanding Items (flex-grow)"/>
          <p:cNvSpPr txBox="1">
            <a:spLocks noGrp="1"/>
          </p:cNvSpPr>
          <p:nvPr>
            <p:ph type="title"/>
          </p:nvPr>
        </p:nvSpPr>
        <p:spPr>
          <a:xfrm>
            <a:off x="2339976" y="1552575"/>
            <a:ext cx="8324850" cy="1333054"/>
          </a:xfrm>
          <a:prstGeom prst="rect">
            <a:avLst/>
          </a:prstGeom>
        </p:spPr>
        <p:txBody>
          <a:bodyPr/>
          <a:lstStyle/>
          <a:p>
            <a:r>
              <a:t>Expanding Items (flex-grow)</a:t>
            </a:r>
          </a:p>
        </p:txBody>
      </p:sp>
      <p:sp>
        <p:nvSpPr>
          <p:cNvPr id="164" name="flex-grow…"/>
          <p:cNvSpPr txBox="1"/>
          <p:nvPr/>
        </p:nvSpPr>
        <p:spPr>
          <a:xfrm>
            <a:off x="2339976" y="2687687"/>
            <a:ext cx="8324850" cy="4927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>
              <a:spcBef>
                <a:spcPts val="3150"/>
              </a:spcBef>
              <a:defRPr sz="30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250"/>
              <a:t>flex-grow</a:t>
            </a:r>
          </a:p>
          <a:p>
            <a:pPr>
              <a:spcBef>
                <a:spcPts val="1200"/>
              </a:spcBef>
              <a:defRPr sz="2800">
                <a:solidFill>
                  <a:srgbClr val="53585F"/>
                </a:solidFill>
              </a:defRPr>
            </a:pPr>
            <a:r>
              <a:rPr sz="2100" b="1">
                <a:latin typeface="+mj-lt"/>
                <a:ea typeface="+mj-ea"/>
                <a:cs typeface="+mj-cs"/>
                <a:sym typeface="Helvetica"/>
              </a:rPr>
              <a:t>Values:</a:t>
            </a:r>
            <a:r>
              <a:rPr sz="2100"/>
              <a:t> </a:t>
            </a:r>
            <a:r>
              <a:rPr sz="2100" i="1"/>
              <a:t>Number</a:t>
            </a:r>
          </a:p>
          <a:p>
            <a:pPr>
              <a:spcBef>
                <a:spcPts val="1200"/>
              </a:spcBef>
              <a:defRPr sz="2800">
                <a:solidFill>
                  <a:srgbClr val="53585F"/>
                </a:solidFill>
              </a:defRPr>
            </a:pPr>
            <a:r>
              <a:rPr sz="2100"/>
              <a:t>Specifies whether and in what proportion an item may stretch larger. 1 allows expansion; 0 prevents it.</a:t>
            </a:r>
          </a:p>
          <a:p>
            <a:pPr>
              <a:spcBef>
                <a:spcPts val="1200"/>
              </a:spcBef>
              <a:defRPr sz="2800">
                <a:solidFill>
                  <a:srgbClr val="53585F"/>
                </a:solidFill>
              </a:defRPr>
            </a:pPr>
            <a:r>
              <a:rPr sz="2100" b="1">
                <a:latin typeface="Courier"/>
                <a:ea typeface="Courier"/>
                <a:cs typeface="Courier"/>
                <a:sym typeface="Courier"/>
              </a:rPr>
              <a:t>flex-grow</a:t>
            </a:r>
            <a:r>
              <a:rPr sz="2100"/>
              <a:t> is applied to the </a:t>
            </a:r>
            <a:r>
              <a:rPr sz="2100" b="1">
                <a:latin typeface="+mj-lt"/>
                <a:ea typeface="+mj-ea"/>
                <a:cs typeface="+mj-cs"/>
                <a:sym typeface="Helvetica"/>
              </a:rPr>
              <a:t>flex item element</a:t>
            </a:r>
            <a:r>
              <a:rPr sz="2100"/>
              <a:t>. </a:t>
            </a:r>
          </a:p>
        </p:txBody>
      </p:sp>
      <p:pic>
        <p:nvPicPr>
          <p:cNvPr id="165" name="lwd5_1618_flex-grow.png" descr="lwd5_1618_flex-gr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184" y="5110163"/>
            <a:ext cx="6115051" cy="27336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Expanding Items (cont’d)"/>
          <p:cNvSpPr txBox="1">
            <a:spLocks noGrp="1"/>
          </p:cNvSpPr>
          <p:nvPr>
            <p:ph type="title"/>
          </p:nvPr>
        </p:nvSpPr>
        <p:spPr>
          <a:xfrm>
            <a:off x="2339976" y="1552577"/>
            <a:ext cx="8324850" cy="782687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Expanding Items (cont’d)</a:t>
            </a:r>
          </a:p>
        </p:txBody>
      </p:sp>
      <p:sp>
        <p:nvSpPr>
          <p:cNvPr id="168" name="Relative Flex…"/>
          <p:cNvSpPr txBox="1"/>
          <p:nvPr/>
        </p:nvSpPr>
        <p:spPr>
          <a:xfrm>
            <a:off x="885776" y="2659112"/>
            <a:ext cx="9814359" cy="6538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>
              <a:spcBef>
                <a:spcPts val="1200"/>
              </a:spcBef>
              <a:defRPr sz="3100">
                <a:solidFill>
                  <a:srgbClr val="53585F"/>
                </a:solidFill>
              </a:defRPr>
            </a:pPr>
            <a:r>
              <a:rPr sz="2325" b="1" dirty="0">
                <a:latin typeface="+mj-lt"/>
                <a:ea typeface="+mj-ea"/>
                <a:cs typeface="+mj-cs"/>
                <a:sym typeface="Helvetica"/>
              </a:rPr>
              <a:t>Relative Flex</a:t>
            </a:r>
          </a:p>
          <a:p>
            <a:pPr>
              <a:spcBef>
                <a:spcPts val="1200"/>
              </a:spcBef>
              <a:defRPr sz="2800">
                <a:solidFill>
                  <a:srgbClr val="53585F"/>
                </a:solidFill>
              </a:defRPr>
            </a:pPr>
            <a:r>
              <a:rPr sz="2100" i="1" dirty="0">
                <a:latin typeface="+mj-lt"/>
                <a:ea typeface="+mj-ea"/>
                <a:cs typeface="+mj-cs"/>
                <a:sym typeface="Helvetica"/>
              </a:rPr>
              <a:t>When the </a:t>
            </a:r>
            <a:r>
              <a:rPr sz="2100" b="1" i="1" dirty="0">
                <a:latin typeface="Courier"/>
                <a:ea typeface="Courier"/>
                <a:cs typeface="Courier"/>
                <a:sym typeface="Courier"/>
              </a:rPr>
              <a:t>flex-basis</a:t>
            </a:r>
            <a:r>
              <a:rPr sz="2100" i="1" dirty="0">
                <a:latin typeface="+mj-lt"/>
                <a:ea typeface="+mj-ea"/>
                <a:cs typeface="+mj-cs"/>
                <a:sym typeface="Helvetica"/>
              </a:rPr>
              <a:t> has a value </a:t>
            </a:r>
            <a:r>
              <a:rPr sz="2100" b="1" i="1" dirty="0">
                <a:latin typeface="+mj-lt"/>
                <a:ea typeface="+mj-ea"/>
                <a:cs typeface="+mj-cs"/>
                <a:sym typeface="Helvetica"/>
              </a:rPr>
              <a:t>other than 0</a:t>
            </a:r>
            <a:r>
              <a:rPr sz="2100" dirty="0"/>
              <a:t>, higher integer values act as a ratio that applies more space within that item.</a:t>
            </a:r>
          </a:p>
          <a:p>
            <a:pPr>
              <a:spcBef>
                <a:spcPts val="1200"/>
              </a:spcBef>
              <a:defRPr sz="2800">
                <a:solidFill>
                  <a:srgbClr val="53585F"/>
                </a:solidFill>
              </a:defRPr>
            </a:pPr>
            <a:r>
              <a:rPr sz="2100" b="1" dirty="0">
                <a:latin typeface="+mj-lt"/>
                <a:ea typeface="+mj-ea"/>
                <a:cs typeface="+mj-cs"/>
                <a:sym typeface="Helvetica"/>
              </a:rPr>
              <a:t>Example:</a:t>
            </a:r>
            <a:r>
              <a:rPr sz="2100" dirty="0"/>
              <a:t> A value of </a:t>
            </a:r>
            <a:r>
              <a:rPr sz="2100" b="1" dirty="0">
                <a:latin typeface="Courier"/>
                <a:ea typeface="Courier"/>
                <a:cs typeface="Courier"/>
                <a:sym typeface="Courier"/>
              </a:rPr>
              <a:t>3</a:t>
            </a:r>
            <a:r>
              <a:rPr sz="2100" dirty="0"/>
              <a:t> assigns </a:t>
            </a:r>
            <a:r>
              <a:rPr sz="2100" b="1" dirty="0">
                <a:latin typeface="+mj-lt"/>
                <a:ea typeface="+mj-ea"/>
                <a:cs typeface="+mj-cs"/>
                <a:sym typeface="Helvetica"/>
              </a:rPr>
              <a:t>three times more space</a:t>
            </a:r>
            <a:r>
              <a:rPr sz="2100" dirty="0"/>
              <a:t> to box4 than items with a </a:t>
            </a:r>
            <a:r>
              <a:rPr sz="2100" dirty="0">
                <a:latin typeface="Courier"/>
                <a:ea typeface="Courier"/>
                <a:cs typeface="Courier"/>
                <a:sym typeface="Courier"/>
              </a:rPr>
              <a:t>flex-grow</a:t>
            </a:r>
            <a:r>
              <a:rPr sz="2100" dirty="0"/>
              <a:t> value of </a:t>
            </a:r>
            <a:r>
              <a:rPr sz="2100" b="1" dirty="0">
                <a:latin typeface="Courier"/>
                <a:ea typeface="Courier"/>
                <a:cs typeface="Courier"/>
                <a:sym typeface="Courier"/>
              </a:rPr>
              <a:t>1</a:t>
            </a:r>
            <a:r>
              <a:rPr sz="2100" dirty="0"/>
              <a:t>.  (Note that it isn't necessarily 3x as wide as the other items.)</a:t>
            </a:r>
          </a:p>
          <a:p>
            <a:pPr lvl="4">
              <a:spcBef>
                <a:spcPts val="1200"/>
              </a:spcBef>
              <a:defRPr sz="2400">
                <a:solidFill>
                  <a:srgbClr val="5358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/>
              <a:t>.box4 { </a:t>
            </a:r>
            <a:r>
              <a:rPr sz="2800" b="1" dirty="0">
                <a:solidFill>
                  <a:schemeClr val="accent1">
                    <a:lumMod val="75000"/>
                  </a:schemeClr>
                </a:solidFill>
              </a:rPr>
              <a:t>flex: 3 1 auto;</a:t>
            </a:r>
            <a:r>
              <a:rPr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2800" dirty="0"/>
              <a:t>}</a:t>
            </a:r>
          </a:p>
        </p:txBody>
      </p:sp>
      <p:pic>
        <p:nvPicPr>
          <p:cNvPr id="169" name="lwd5_1619_flexgrow.png" descr="lwd5_1619_flexgr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826" y="5812904"/>
            <a:ext cx="7620000" cy="20669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Expanding Items (cont’d.)"/>
          <p:cNvSpPr txBox="1">
            <a:spLocks noGrp="1"/>
          </p:cNvSpPr>
          <p:nvPr>
            <p:ph type="title"/>
          </p:nvPr>
        </p:nvSpPr>
        <p:spPr>
          <a:xfrm>
            <a:off x="2339976" y="1552577"/>
            <a:ext cx="8324850" cy="782687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Expanding Items (cont’d.)</a:t>
            </a:r>
          </a:p>
        </p:txBody>
      </p:sp>
      <p:sp>
        <p:nvSpPr>
          <p:cNvPr id="172" name="Absolute Flex…"/>
          <p:cNvSpPr txBox="1"/>
          <p:nvPr/>
        </p:nvSpPr>
        <p:spPr>
          <a:xfrm>
            <a:off x="2692400" y="2495699"/>
            <a:ext cx="7620000" cy="4927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>
              <a:spcBef>
                <a:spcPts val="1200"/>
              </a:spcBef>
              <a:defRPr sz="3100">
                <a:solidFill>
                  <a:srgbClr val="53585F"/>
                </a:solidFill>
              </a:defRPr>
            </a:pPr>
            <a:r>
              <a:rPr sz="2325" b="1" dirty="0">
                <a:latin typeface="+mj-lt"/>
                <a:ea typeface="+mj-ea"/>
                <a:cs typeface="+mj-cs"/>
                <a:sym typeface="Helvetica"/>
              </a:rPr>
              <a:t>Absolute Flex</a:t>
            </a:r>
          </a:p>
          <a:p>
            <a:pPr>
              <a:spcBef>
                <a:spcPts val="1200"/>
              </a:spcBef>
              <a:defRPr sz="2800">
                <a:solidFill>
                  <a:srgbClr val="53585F"/>
                </a:solidFill>
              </a:defRPr>
            </a:pPr>
            <a:r>
              <a:rPr sz="2100" i="1" dirty="0">
                <a:latin typeface="+mj-lt"/>
                <a:ea typeface="+mj-ea"/>
                <a:cs typeface="+mj-cs"/>
                <a:sym typeface="Helvetica"/>
              </a:rPr>
              <a:t>When the </a:t>
            </a:r>
            <a:r>
              <a:rPr sz="2100" b="1" i="1" dirty="0">
                <a:latin typeface="Courier"/>
                <a:ea typeface="Courier"/>
                <a:cs typeface="Courier"/>
                <a:sym typeface="Courier"/>
              </a:rPr>
              <a:t>flex-basis</a:t>
            </a:r>
            <a:r>
              <a:rPr sz="2100" i="1" dirty="0">
                <a:latin typeface="+mj-lt"/>
                <a:ea typeface="+mj-ea"/>
                <a:cs typeface="+mj-cs"/>
                <a:sym typeface="Helvetica"/>
              </a:rPr>
              <a:t> is </a:t>
            </a:r>
            <a:r>
              <a:rPr sz="2100" b="1" i="1" dirty="0">
                <a:latin typeface="+mj-lt"/>
                <a:ea typeface="+mj-ea"/>
                <a:cs typeface="+mj-cs"/>
                <a:sym typeface="Helvetica"/>
              </a:rPr>
              <a:t>0</a:t>
            </a:r>
            <a:r>
              <a:rPr sz="2100" dirty="0"/>
              <a:t>, items get sized proportionally according to the flex ratio.</a:t>
            </a:r>
          </a:p>
          <a:p>
            <a:pPr>
              <a:spcBef>
                <a:spcPts val="1200"/>
              </a:spcBef>
              <a:defRPr sz="2800">
                <a:solidFill>
                  <a:srgbClr val="53585F"/>
                </a:solidFill>
              </a:defRPr>
            </a:pPr>
            <a:r>
              <a:rPr sz="2100" b="1" dirty="0">
                <a:latin typeface="+mj-lt"/>
                <a:ea typeface="+mj-ea"/>
                <a:cs typeface="+mj-cs"/>
                <a:sym typeface="Helvetica"/>
              </a:rPr>
              <a:t>Example: </a:t>
            </a:r>
            <a:r>
              <a:rPr sz="2100" dirty="0"/>
              <a:t>A value of </a:t>
            </a:r>
            <a:r>
              <a:rPr sz="2100" b="1" dirty="0">
                <a:latin typeface="Courier"/>
                <a:ea typeface="Courier"/>
                <a:cs typeface="Courier"/>
                <a:sym typeface="Courier"/>
              </a:rPr>
              <a:t>3</a:t>
            </a:r>
            <a:r>
              <a:rPr sz="2100" dirty="0"/>
              <a:t> makes “box4” </a:t>
            </a:r>
            <a:r>
              <a:rPr sz="2100" b="1" dirty="0">
                <a:latin typeface="+mj-lt"/>
                <a:ea typeface="+mj-ea"/>
                <a:cs typeface="+mj-cs"/>
                <a:sym typeface="Helvetica"/>
              </a:rPr>
              <a:t>3x as wide</a:t>
            </a:r>
            <a:r>
              <a:rPr sz="2100" dirty="0"/>
              <a:t> as the others when </a:t>
            </a:r>
            <a:r>
              <a:rPr sz="2100" dirty="0">
                <a:latin typeface="Courier"/>
                <a:ea typeface="Courier"/>
                <a:cs typeface="Courier"/>
                <a:sym typeface="Courier"/>
              </a:rPr>
              <a:t>flex-basis: 0</a:t>
            </a:r>
            <a:r>
              <a:rPr sz="2100" dirty="0"/>
              <a:t>.</a:t>
            </a:r>
          </a:p>
          <a:p>
            <a:pPr lvl="4">
              <a:spcBef>
                <a:spcPts val="1200"/>
              </a:spcBef>
              <a:defRPr sz="2400">
                <a:solidFill>
                  <a:srgbClr val="5358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/>
              <a:t>.box4 { </a:t>
            </a:r>
            <a:r>
              <a:rPr sz="2800" b="1" dirty="0">
                <a:solidFill>
                  <a:schemeClr val="accent1">
                    <a:lumMod val="75000"/>
                  </a:schemeClr>
                </a:solidFill>
              </a:rPr>
              <a:t>flex: 3 1 0%;</a:t>
            </a:r>
            <a:r>
              <a:rPr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2800" dirty="0"/>
              <a:t>}</a:t>
            </a:r>
          </a:p>
        </p:txBody>
      </p:sp>
      <p:pic>
        <p:nvPicPr>
          <p:cNvPr id="173" name="lwd5_1621_absolute.png" descr="lwd5_1621_absolu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064" y="6345435"/>
            <a:ext cx="6391275" cy="2476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ortcut flex Valu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Shortcut flex Values</a:t>
            </a:r>
          </a:p>
        </p:txBody>
      </p:sp>
      <p:sp>
        <p:nvSpPr>
          <p:cNvPr id="176" name="flex: initial   (same as flex: 0 1 auto;) Prevents the item from growing, but allows it to shrink to fit the container…"/>
          <p:cNvSpPr txBox="1">
            <a:spLocks noGrp="1"/>
          </p:cNvSpPr>
          <p:nvPr>
            <p:ph type="body" idx="1"/>
          </p:nvPr>
        </p:nvSpPr>
        <p:spPr>
          <a:xfrm>
            <a:off x="2339976" y="3067051"/>
            <a:ext cx="8324850" cy="471487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250030" indent="-250030" defTabSz="328611">
              <a:spcBef>
                <a:spcPts val="2325"/>
              </a:spcBef>
              <a:defRPr sz="2700"/>
            </a:pPr>
            <a:r>
              <a:rPr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flex: initial</a:t>
            </a:r>
            <a:r>
              <a:t>   (same as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flex: 0 1 auto;</a:t>
            </a:r>
            <a:r>
              <a:t>)</a:t>
            </a:r>
            <a:br/>
            <a:r>
              <a:t>Prevents the item from growing, but allows it to shrink to fit the container</a:t>
            </a:r>
          </a:p>
          <a:p>
            <a:pPr marL="250030" indent="-250030" defTabSz="328611">
              <a:spcBef>
                <a:spcPts val="2325"/>
              </a:spcBef>
              <a:defRPr sz="2700"/>
            </a:pPr>
            <a:r>
              <a:rPr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flex: auto</a:t>
            </a:r>
            <a:r>
              <a:t>   (same as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flex: 1 1 auto;</a:t>
            </a:r>
            <a:r>
              <a:t>)</a:t>
            </a:r>
            <a:br/>
            <a:r>
              <a:t>Allows items to be fully flexible as needed. Size is based on the width/height properties.</a:t>
            </a:r>
          </a:p>
          <a:p>
            <a:pPr marL="250030" indent="-250030" defTabSz="328611">
              <a:spcBef>
                <a:spcPts val="2325"/>
              </a:spcBef>
              <a:defRPr sz="2700"/>
            </a:pPr>
            <a:r>
              <a:rPr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flex: none</a:t>
            </a:r>
            <a:r>
              <a:t>   (same as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flex: 0 0 auto;</a:t>
            </a:r>
            <a:r>
              <a:t>)</a:t>
            </a:r>
            <a:br/>
            <a:r>
              <a:t>Creates a completely inflexible item while sizing it to the width/height properties.</a:t>
            </a:r>
          </a:p>
          <a:p>
            <a:pPr marL="250030" indent="-250030" defTabSz="328611">
              <a:spcBef>
                <a:spcPts val="2325"/>
              </a:spcBef>
              <a:defRPr sz="2700"/>
            </a:pPr>
            <a:r>
              <a:rPr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flex: </a:t>
            </a:r>
            <a:r>
              <a:rPr b="1" i="1">
                <a:solidFill>
                  <a:schemeClr val="accent1"/>
                </a:solidFill>
                <a:latin typeface="+mj-lt"/>
                <a:ea typeface="+mj-ea"/>
                <a:cs typeface="+mj-cs"/>
                <a:sym typeface="Helvetica"/>
              </a:rPr>
              <a:t>integer</a:t>
            </a:r>
            <a:r>
              <a:t>   (same as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flex: </a:t>
            </a:r>
            <a:r>
              <a:rPr i="1"/>
              <a:t>integer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1 0px;</a:t>
            </a:r>
            <a:r>
              <a:t>)</a:t>
            </a:r>
            <a:br/>
            <a:r>
              <a:t>Creates a flexible item with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absolute flex</a:t>
            </a:r>
            <a:r>
              <a:t> (so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flex-grow</a:t>
            </a:r>
            <a:r>
              <a:t> integer values are applied proportionally)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Overflo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Overflow</a:t>
            </a:r>
          </a:p>
        </p:txBody>
      </p:sp>
      <p:sp>
        <p:nvSpPr>
          <p:cNvPr id="107" name="overflow…"/>
          <p:cNvSpPr txBox="1"/>
          <p:nvPr/>
        </p:nvSpPr>
        <p:spPr>
          <a:xfrm>
            <a:off x="2375284" y="2943224"/>
            <a:ext cx="8324851" cy="1975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 defTabSz="411859">
              <a:spcBef>
                <a:spcPts val="2925"/>
              </a:spcBef>
              <a:defRPr sz="282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115"/>
              <a:t>overflow</a:t>
            </a:r>
          </a:p>
          <a:p>
            <a:pPr defTabSz="411859">
              <a:spcBef>
                <a:spcPts val="2925"/>
              </a:spcBef>
              <a:defRPr sz="2820">
                <a:solidFill>
                  <a:srgbClr val="53585F"/>
                </a:solidFill>
              </a:defRPr>
            </a:pPr>
            <a:r>
              <a:rPr sz="2115" b="1">
                <a:latin typeface="+mj-lt"/>
                <a:ea typeface="+mj-ea"/>
                <a:cs typeface="+mj-cs"/>
                <a:sym typeface="Helvetica"/>
              </a:rPr>
              <a:t>Values:</a:t>
            </a:r>
            <a:r>
              <a:rPr sz="2115"/>
              <a:t> </a:t>
            </a:r>
            <a:r>
              <a:rPr sz="2115">
                <a:latin typeface="Courier"/>
                <a:ea typeface="Courier"/>
                <a:cs typeface="Courier"/>
                <a:sym typeface="Courier"/>
              </a:rPr>
              <a:t>visible</a:t>
            </a:r>
            <a:r>
              <a:rPr sz="2115"/>
              <a:t>, </a:t>
            </a:r>
            <a:r>
              <a:rPr sz="2115">
                <a:latin typeface="Courier"/>
                <a:ea typeface="Courier"/>
                <a:cs typeface="Courier"/>
                <a:sym typeface="Courier"/>
              </a:rPr>
              <a:t>hidden</a:t>
            </a:r>
            <a:r>
              <a:rPr sz="2115">
                <a:latin typeface="+mj-lt"/>
                <a:ea typeface="+mj-ea"/>
                <a:cs typeface="+mj-cs"/>
                <a:sym typeface="Helvetica"/>
              </a:rPr>
              <a:t>, </a:t>
            </a:r>
            <a:r>
              <a:rPr sz="2115">
                <a:latin typeface="Courier"/>
                <a:ea typeface="Courier"/>
                <a:cs typeface="Courier"/>
                <a:sym typeface="Courier"/>
              </a:rPr>
              <a:t>scroll</a:t>
            </a:r>
            <a:r>
              <a:rPr sz="2115">
                <a:latin typeface="+mj-lt"/>
                <a:ea typeface="+mj-ea"/>
                <a:cs typeface="+mj-cs"/>
                <a:sym typeface="Helvetica"/>
              </a:rPr>
              <a:t>, </a:t>
            </a:r>
            <a:r>
              <a:rPr sz="2115">
                <a:latin typeface="Courier"/>
                <a:ea typeface="Courier"/>
                <a:cs typeface="Courier"/>
                <a:sym typeface="Courier"/>
              </a:rPr>
              <a:t>auto</a:t>
            </a:r>
            <a:r>
              <a:rPr sz="2115"/>
              <a:t> </a:t>
            </a:r>
          </a:p>
          <a:p>
            <a:pPr defTabSz="411859">
              <a:spcBef>
                <a:spcPts val="2925"/>
              </a:spcBef>
              <a:defRPr sz="2820">
                <a:solidFill>
                  <a:srgbClr val="53585F"/>
                </a:solidFill>
              </a:defRPr>
            </a:pPr>
            <a:r>
              <a:rPr sz="2115"/>
              <a:t>Specifies what to do when content doesn’t fit in a sized element box:</a:t>
            </a:r>
          </a:p>
        </p:txBody>
      </p:sp>
      <p:pic>
        <p:nvPicPr>
          <p:cNvPr id="108" name="lwd5_1404_overflow.png" descr="lwd5_1404_overfl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0" y="5138739"/>
            <a:ext cx="7620000" cy="25241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hanging Item Ord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Changing Item Order</a:t>
            </a:r>
          </a:p>
        </p:txBody>
      </p:sp>
      <p:sp>
        <p:nvSpPr>
          <p:cNvPr id="179" name="order…"/>
          <p:cNvSpPr txBox="1"/>
          <p:nvPr/>
        </p:nvSpPr>
        <p:spPr>
          <a:xfrm>
            <a:off x="2339976" y="2905382"/>
            <a:ext cx="8324850" cy="4999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>
              <a:spcBef>
                <a:spcPts val="3150"/>
              </a:spcBef>
              <a:defRPr sz="30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250"/>
              <a:t>order</a:t>
            </a:r>
          </a:p>
          <a:p>
            <a:pPr>
              <a:spcBef>
                <a:spcPts val="1200"/>
              </a:spcBef>
              <a:defRPr sz="2800">
                <a:solidFill>
                  <a:srgbClr val="53585F"/>
                </a:solidFill>
              </a:defRPr>
            </a:pPr>
            <a:r>
              <a:rPr sz="2100" b="1">
                <a:latin typeface="+mj-lt"/>
                <a:ea typeface="+mj-ea"/>
                <a:cs typeface="+mj-cs"/>
                <a:sym typeface="Helvetica"/>
              </a:rPr>
              <a:t>Values:</a:t>
            </a:r>
            <a:r>
              <a:rPr sz="2100"/>
              <a:t> </a:t>
            </a:r>
            <a:r>
              <a:rPr sz="2100" i="1"/>
              <a:t>Number</a:t>
            </a:r>
          </a:p>
          <a:p>
            <a:pPr>
              <a:spcBef>
                <a:spcPts val="1200"/>
              </a:spcBef>
              <a:defRPr sz="2800">
                <a:solidFill>
                  <a:srgbClr val="53585F"/>
                </a:solidFill>
              </a:defRPr>
            </a:pPr>
            <a:r>
              <a:rPr sz="2100"/>
              <a:t>Specifies the order in which a particular item should appear in the flow (independent of the HTML source order):</a:t>
            </a:r>
          </a:p>
          <a:p>
            <a:pPr marL="259290" indent="-259290">
              <a:spcBef>
                <a:spcPts val="1200"/>
              </a:spcBef>
              <a:buSzPct val="75000"/>
              <a:buChar char="•"/>
              <a:defRPr sz="2800">
                <a:solidFill>
                  <a:srgbClr val="53585F"/>
                </a:solidFill>
              </a:defRPr>
            </a:pPr>
            <a:r>
              <a:rPr sz="2100" b="1">
                <a:latin typeface="Courier"/>
                <a:ea typeface="Courier"/>
                <a:cs typeface="Courier"/>
                <a:sym typeface="Courier"/>
              </a:rPr>
              <a:t>order</a:t>
            </a:r>
            <a:r>
              <a:rPr sz="2100"/>
              <a:t> is applied to the </a:t>
            </a:r>
            <a:r>
              <a:rPr sz="2100" b="1">
                <a:latin typeface="+mj-lt"/>
                <a:ea typeface="+mj-ea"/>
                <a:cs typeface="+mj-cs"/>
                <a:sym typeface="Helvetica"/>
              </a:rPr>
              <a:t>flex item element</a:t>
            </a:r>
            <a:r>
              <a:rPr sz="2100"/>
              <a:t>. </a:t>
            </a:r>
          </a:p>
          <a:p>
            <a:pPr marL="259290" indent="-259290">
              <a:spcBef>
                <a:spcPts val="1200"/>
              </a:spcBef>
              <a:buSzPct val="75000"/>
              <a:buChar char="•"/>
              <a:defRPr sz="2800">
                <a:solidFill>
                  <a:srgbClr val="53585F"/>
                </a:solidFill>
              </a:defRPr>
            </a:pPr>
            <a:r>
              <a:rPr sz="2100"/>
              <a:t>The default is 0. Items with the same order value are placed according to their order in the source.</a:t>
            </a:r>
          </a:p>
          <a:p>
            <a:pPr marL="259290" indent="-259290">
              <a:spcBef>
                <a:spcPts val="1200"/>
              </a:spcBef>
              <a:buSzPct val="75000"/>
              <a:buChar char="•"/>
              <a:defRPr sz="2800">
                <a:solidFill>
                  <a:srgbClr val="53585F"/>
                </a:solidFill>
              </a:defRPr>
            </a:pPr>
            <a:r>
              <a:rPr sz="2100"/>
              <a:t>Items with different order values are arranged from lowest to highest.</a:t>
            </a:r>
          </a:p>
          <a:p>
            <a:pPr marL="259290" indent="-259290">
              <a:spcBef>
                <a:spcPts val="1200"/>
              </a:spcBef>
              <a:buSzPct val="75000"/>
              <a:buChar char="•"/>
              <a:defRPr sz="2800">
                <a:solidFill>
                  <a:srgbClr val="53585F"/>
                </a:solidFill>
              </a:defRPr>
            </a:pPr>
            <a:r>
              <a:rPr sz="2100"/>
              <a:t>The specific number value doesn’t matter; only how it relates to other values (like z-index) matters.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hanging Item Order (cont’d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Changing Item Order (cont’d)</a:t>
            </a:r>
          </a:p>
        </p:txBody>
      </p:sp>
      <p:sp>
        <p:nvSpPr>
          <p:cNvPr id="182" name="Example:…"/>
          <p:cNvSpPr txBox="1">
            <a:spLocks noGrp="1"/>
          </p:cNvSpPr>
          <p:nvPr>
            <p:ph type="body" idx="1"/>
          </p:nvPr>
        </p:nvSpPr>
        <p:spPr>
          <a:xfrm>
            <a:off x="669752" y="1996481"/>
            <a:ext cx="9995074" cy="5890220"/>
          </a:xfrm>
          <a:prstGeom prst="rect">
            <a:avLst/>
          </a:prstGeom>
        </p:spPr>
        <p:txBody>
          <a:bodyPr anchor="t"/>
          <a:lstStyle/>
          <a:p>
            <a:pPr marL="0" indent="0">
              <a:buNone/>
              <a:defRPr sz="3000" b="1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Example:</a:t>
            </a:r>
          </a:p>
          <a:p>
            <a:pPr marL="0" indent="0">
              <a:spcBef>
                <a:spcPts val="1200"/>
              </a:spcBef>
              <a:buNone/>
              <a:defRPr sz="3000"/>
            </a:pPr>
            <a:r>
              <a:rPr dirty="0"/>
              <a:t>“box3” has a higher order value (1) than the others with default order of 0. It appears last in the line even though it’s third in the markup:</a:t>
            </a:r>
          </a:p>
          <a:p>
            <a:pPr marL="342898" marR="342898" indent="0" algn="just" defTabSz="342898">
              <a:spcBef>
                <a:spcPts val="1200"/>
              </a:spcBef>
              <a:buNone/>
              <a:defRPr sz="2400" baseline="-208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4000" dirty="0"/>
              <a:t>.box3 {</a:t>
            </a:r>
          </a:p>
          <a:p>
            <a:pPr marL="342898" marR="342898" indent="0" algn="just" defTabSz="342898">
              <a:spcBef>
                <a:spcPts val="0"/>
              </a:spcBef>
              <a:buNone/>
              <a:defRPr sz="2400" b="1" baseline="-2083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4000" dirty="0"/>
              <a:t>  </a:t>
            </a:r>
            <a:r>
              <a:rPr sz="4000" dirty="0">
                <a:solidFill>
                  <a:schemeClr val="accent1">
                    <a:lumMod val="75000"/>
                  </a:schemeClr>
                </a:solidFill>
              </a:rPr>
              <a:t>order: 1;</a:t>
            </a:r>
          </a:p>
          <a:p>
            <a:pPr marL="342898" marR="342898" indent="0" algn="just" defTabSz="342898">
              <a:spcBef>
                <a:spcPts val="0"/>
              </a:spcBef>
              <a:buNone/>
              <a:defRPr sz="2400" baseline="-208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4000" dirty="0"/>
              <a:t>}</a:t>
            </a:r>
          </a:p>
        </p:txBody>
      </p:sp>
      <p:pic>
        <p:nvPicPr>
          <p:cNvPr id="183" name="lwd5_1622_order.png" descr="lwd5_1622_ord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898" y="5698631"/>
            <a:ext cx="6143626" cy="15525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hanging Item Order (cont’d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Changing Item Order (cont’d)</a:t>
            </a:r>
          </a:p>
        </p:txBody>
      </p:sp>
      <p:sp>
        <p:nvSpPr>
          <p:cNvPr id="186" name="Ordinal groups…"/>
          <p:cNvSpPr txBox="1">
            <a:spLocks noGrp="1"/>
          </p:cNvSpPr>
          <p:nvPr>
            <p:ph type="body" idx="1"/>
          </p:nvPr>
        </p:nvSpPr>
        <p:spPr>
          <a:xfrm>
            <a:off x="2339976" y="2987703"/>
            <a:ext cx="8324850" cy="4898997"/>
          </a:xfrm>
          <a:prstGeom prst="rect">
            <a:avLst/>
          </a:prstGeom>
        </p:spPr>
        <p:txBody>
          <a:bodyPr anchor="t"/>
          <a:lstStyle/>
          <a:p>
            <a:pPr marL="0" indent="0">
              <a:buNone/>
              <a:defRPr sz="3000" b="1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Ordinal groups</a:t>
            </a:r>
          </a:p>
          <a:p>
            <a:pPr marL="0" indent="0">
              <a:spcBef>
                <a:spcPts val="1200"/>
              </a:spcBef>
              <a:buNone/>
              <a:defRPr sz="3000"/>
            </a:pPr>
            <a:r>
              <a:rPr dirty="0"/>
              <a:t>Items that share the same order value are called an ordinal group.</a:t>
            </a:r>
          </a:p>
          <a:p>
            <a:pPr marL="0" indent="0">
              <a:spcBef>
                <a:spcPts val="1200"/>
              </a:spcBef>
              <a:buNone/>
              <a:defRPr sz="3000"/>
            </a:pPr>
            <a:r>
              <a:rPr dirty="0"/>
              <a:t>Ordinal groups stick together and are arranged from lowest value to highest:</a:t>
            </a:r>
          </a:p>
          <a:p>
            <a:pPr marL="342898" marR="342898" indent="0" algn="just" defTabSz="342898">
              <a:spcBef>
                <a:spcPts val="1200"/>
              </a:spcBef>
              <a:buNone/>
              <a:defRPr sz="2400" baseline="-208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250" dirty="0"/>
              <a:t>.box2, .box3 {</a:t>
            </a:r>
          </a:p>
          <a:p>
            <a:pPr marL="342898" marR="342898" indent="0" algn="just" defTabSz="342898">
              <a:spcBef>
                <a:spcPts val="0"/>
              </a:spcBef>
              <a:buNone/>
              <a:defRPr sz="2400" b="1" baseline="-2083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250" dirty="0"/>
              <a:t>  order: 1;</a:t>
            </a:r>
          </a:p>
          <a:p>
            <a:pPr marL="342898" marR="342898" indent="0" algn="just" defTabSz="342898">
              <a:spcBef>
                <a:spcPts val="0"/>
              </a:spcBef>
              <a:buNone/>
              <a:defRPr sz="2400" baseline="-208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250" dirty="0"/>
              <a:t>}</a:t>
            </a:r>
          </a:p>
        </p:txBody>
      </p:sp>
      <p:pic>
        <p:nvPicPr>
          <p:cNvPr id="187" name="lwd5_1623_order-2-3.png" descr="lwd5_1623_order-2-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250" y="6084258"/>
            <a:ext cx="6210300" cy="1704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Browser Support for Flexbo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Browser Support for Flexbox</a:t>
            </a:r>
          </a:p>
        </p:txBody>
      </p:sp>
      <p:sp>
        <p:nvSpPr>
          <p:cNvPr id="190" name="The Flexbox spec changed over the years and was implemented by browsers along the way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>
            <a:normAutofit/>
          </a:bodyPr>
          <a:lstStyle/>
          <a:p>
            <a:pPr marL="0" indent="0" defTabSz="433767">
              <a:spcBef>
                <a:spcPts val="3075"/>
              </a:spcBef>
              <a:buNone/>
              <a:defRPr sz="2970"/>
            </a:pPr>
            <a:r>
              <a:t>The Flexbox spec changed over the years and was implemented by browsers along the way:</a:t>
            </a:r>
          </a:p>
          <a:p>
            <a:pPr marL="330040" indent="-330040" defTabSz="433767">
              <a:spcBef>
                <a:spcPts val="3075"/>
              </a:spcBef>
              <a:defRPr sz="2970"/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Current version (2012):</a:t>
            </a:r>
            <a:r>
              <a:t>      </a:t>
            </a:r>
            <a:r>
              <a:rPr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display: flex;</a:t>
            </a:r>
            <a:br>
              <a:rPr b="1">
                <a:latin typeface="Courier"/>
                <a:ea typeface="Courier"/>
                <a:cs typeface="Courier"/>
                <a:sym typeface="Courier"/>
              </a:rPr>
            </a:br>
            <a:r>
              <a:t>Supported by all current desktop and mobile browser versions</a:t>
            </a:r>
          </a:p>
          <a:p>
            <a:pPr marL="330040" indent="-330040" defTabSz="433767">
              <a:spcBef>
                <a:spcPts val="3075"/>
              </a:spcBef>
              <a:defRPr sz="2970"/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“Tweener” version (2011):</a:t>
            </a:r>
            <a:r>
              <a:t>     </a:t>
            </a:r>
            <a:r>
              <a:rPr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display: flexbox;</a:t>
            </a:r>
            <a:br>
              <a:rPr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t>Supported by IE10 only</a:t>
            </a:r>
          </a:p>
          <a:p>
            <a:pPr marL="330040" indent="-330040" defTabSz="433767">
              <a:spcBef>
                <a:spcPts val="3075"/>
              </a:spcBef>
              <a:defRPr sz="2970"/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Old version (2009):</a:t>
            </a:r>
            <a:r>
              <a:t>       </a:t>
            </a:r>
            <a:r>
              <a:rPr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display: box;</a:t>
            </a:r>
            <a:br>
              <a:rPr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t>Supported by Chrome &lt;21, Safari 3.1–6, Firefox 2–21; iOS 3.2–6.1, Android 2.1–4.3</a:t>
            </a: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Browser Support (cont’d)"/>
          <p:cNvSpPr txBox="1">
            <a:spLocks noGrp="1"/>
          </p:cNvSpPr>
          <p:nvPr>
            <p:ph type="title"/>
          </p:nvPr>
        </p:nvSpPr>
        <p:spPr>
          <a:xfrm>
            <a:off x="2339976" y="1552576"/>
            <a:ext cx="8324850" cy="821157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Browser Support (cont’d)</a:t>
            </a:r>
          </a:p>
        </p:txBody>
      </p:sp>
      <p:sp>
        <p:nvSpPr>
          <p:cNvPr id="193" name="To ensure that Flexbox works across all supporting browsers, you need a lot of vendor prefixes and redundant declarations.…"/>
          <p:cNvSpPr txBox="1">
            <a:spLocks noGrp="1"/>
          </p:cNvSpPr>
          <p:nvPr>
            <p:ph type="body" sz="half" idx="1"/>
          </p:nvPr>
        </p:nvSpPr>
        <p:spPr>
          <a:xfrm>
            <a:off x="2035571" y="2758032"/>
            <a:ext cx="3191123" cy="4714876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  <a:defRPr sz="2700"/>
            </a:pPr>
            <a:r>
              <a:t>To ensure that Flexbox works across all supporting browsers, you need a lot of vendor prefixes and redundant declarations.</a:t>
            </a:r>
          </a:p>
          <a:p>
            <a:pPr marL="0" indent="0">
              <a:spcBef>
                <a:spcPts val="2400"/>
              </a:spcBef>
              <a:buNone/>
              <a:defRPr sz="2700"/>
            </a:pPr>
            <a:r>
              <a:t>Use a tool like Autoprefixer to generate all that code for you (</a:t>
            </a:r>
            <a:r>
              <a:rPr u="sng">
                <a:hlinkClick r:id="rId2"/>
              </a:rPr>
              <a:t>autoprefixer.github.io</a:t>
            </a:r>
            <a:r>
              <a:t>).</a:t>
            </a:r>
          </a:p>
        </p:txBody>
      </p:sp>
      <p:pic>
        <p:nvPicPr>
          <p:cNvPr id="194" name="lwd5_1627_autoprefixer.png" descr="lwd5_1627_autoprefix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842" y="2572544"/>
            <a:ext cx="7995795" cy="6480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Flexbox Property Review"/>
          <p:cNvSpPr txBox="1">
            <a:spLocks noGrp="1"/>
          </p:cNvSpPr>
          <p:nvPr>
            <p:ph type="title" idx="4294967295"/>
          </p:nvPr>
        </p:nvSpPr>
        <p:spPr>
          <a:xfrm>
            <a:off x="2339976" y="1657351"/>
            <a:ext cx="8324850" cy="1006116"/>
          </a:xfrm>
          <a:prstGeom prst="rect">
            <a:avLst/>
          </a:prstGeom>
        </p:spPr>
        <p:txBody>
          <a:bodyPr/>
          <a:lstStyle/>
          <a:p>
            <a:r>
              <a:t>Flexbox Property Review</a:t>
            </a:r>
          </a:p>
        </p:txBody>
      </p:sp>
      <p:sp>
        <p:nvSpPr>
          <p:cNvPr id="197" name="Flex container properties…"/>
          <p:cNvSpPr txBox="1">
            <a:spLocks noGrp="1"/>
          </p:cNvSpPr>
          <p:nvPr>
            <p:ph type="body" sz="half" idx="4294967295"/>
          </p:nvPr>
        </p:nvSpPr>
        <p:spPr>
          <a:xfrm>
            <a:off x="2827161" y="3176485"/>
            <a:ext cx="4421833" cy="3400633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0" indent="0">
              <a:spcBef>
                <a:spcPts val="0"/>
              </a:spcBef>
              <a:buNone/>
              <a:defRPr sz="2700" b="1">
                <a:latin typeface="+mj-lt"/>
                <a:ea typeface="+mj-ea"/>
                <a:cs typeface="+mj-cs"/>
                <a:sym typeface="Helvetica"/>
              </a:defRPr>
            </a:pPr>
            <a:r>
              <a:t>Flex container properties</a:t>
            </a:r>
          </a:p>
          <a:p>
            <a:pPr marL="342898" marR="342898" indent="-171450" defTabSz="342898">
              <a:lnSpc>
                <a:spcPts val="2925"/>
              </a:lnSpc>
              <a:spcBef>
                <a:spcPts val="1500"/>
              </a:spcBef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display</a:t>
            </a:r>
          </a:p>
          <a:p>
            <a:pPr marL="342898" marR="342898" indent="-171450" defTabSz="342898">
              <a:lnSpc>
                <a:spcPts val="2925"/>
              </a:lnSpc>
              <a:spcBef>
                <a:spcPts val="225"/>
              </a:spcBef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flex-flow</a:t>
            </a:r>
          </a:p>
          <a:p>
            <a:pPr marL="342898" marR="342898" indent="-171450" defTabSz="342898">
              <a:lnSpc>
                <a:spcPts val="2925"/>
              </a:lnSpc>
              <a:spcBef>
                <a:spcPts val="225"/>
              </a:spcBef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flex-direction</a:t>
            </a:r>
          </a:p>
          <a:p>
            <a:pPr marL="342898" marR="342898" indent="-171450" defTabSz="342898">
              <a:lnSpc>
                <a:spcPts val="2925"/>
              </a:lnSpc>
              <a:spcBef>
                <a:spcPts val="225"/>
              </a:spcBef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flex-wrap</a:t>
            </a:r>
          </a:p>
          <a:p>
            <a:pPr marL="342898" marR="342898" indent="-171450" defTabSz="342898">
              <a:lnSpc>
                <a:spcPts val="2925"/>
              </a:lnSpc>
              <a:spcBef>
                <a:spcPts val="225"/>
              </a:spcBef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justify-content</a:t>
            </a:r>
          </a:p>
          <a:p>
            <a:pPr marL="342898" marR="342898" indent="-171450" defTabSz="342898">
              <a:lnSpc>
                <a:spcPts val="2925"/>
              </a:lnSpc>
              <a:spcBef>
                <a:spcPts val="225"/>
              </a:spcBef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align-items</a:t>
            </a:r>
          </a:p>
          <a:p>
            <a:pPr marL="342898" marR="342898" indent="-171450" defTabSz="342898">
              <a:lnSpc>
                <a:spcPts val="2925"/>
              </a:lnSpc>
              <a:spcBef>
                <a:spcPts val="225"/>
              </a:spcBef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align-content</a:t>
            </a:r>
          </a:p>
        </p:txBody>
      </p:sp>
      <p:sp>
        <p:nvSpPr>
          <p:cNvPr id="198" name="Flex item properties…"/>
          <p:cNvSpPr txBox="1"/>
          <p:nvPr/>
        </p:nvSpPr>
        <p:spPr>
          <a:xfrm>
            <a:off x="7276156" y="3084673"/>
            <a:ext cx="2526333" cy="3425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marR="342898" defTabSz="342898">
              <a:lnSpc>
                <a:spcPts val="3300"/>
              </a:lnSpc>
              <a:spcBef>
                <a:spcPts val="675"/>
              </a:spcBef>
              <a:defRPr sz="2700" b="1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sz="2025" dirty="0"/>
              <a:t>Flex item properties</a:t>
            </a:r>
          </a:p>
          <a:p>
            <a:pPr marL="342898" marR="342898" indent="-171450" defTabSz="342898">
              <a:lnSpc>
                <a:spcPts val="2925"/>
              </a:lnSpc>
              <a:spcBef>
                <a:spcPts val="1500"/>
              </a:spcBef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rPr sz="1800" dirty="0"/>
              <a:t>align-self</a:t>
            </a:r>
          </a:p>
          <a:p>
            <a:pPr marL="342898" marR="342898" indent="-171450" defTabSz="342898">
              <a:lnSpc>
                <a:spcPts val="2925"/>
              </a:lnSpc>
              <a:spcBef>
                <a:spcPts val="225"/>
              </a:spcBef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rPr sz="1800" dirty="0"/>
              <a:t>flex  </a:t>
            </a:r>
          </a:p>
          <a:p>
            <a:pPr marL="342898" marR="342898" indent="-171450" defTabSz="342898">
              <a:lnSpc>
                <a:spcPts val="2925"/>
              </a:lnSpc>
              <a:spcBef>
                <a:spcPts val="225"/>
              </a:spcBef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rPr sz="1800" dirty="0"/>
              <a:t>   flex-grow</a:t>
            </a:r>
          </a:p>
          <a:p>
            <a:pPr marL="342898" marR="342898" indent="-171450" defTabSz="342898">
              <a:lnSpc>
                <a:spcPts val="2925"/>
              </a:lnSpc>
              <a:spcBef>
                <a:spcPts val="225"/>
              </a:spcBef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rPr sz="1800" dirty="0"/>
              <a:t>   flex-shrink</a:t>
            </a:r>
          </a:p>
          <a:p>
            <a:pPr marL="342898" marR="342898" indent="-171450" defTabSz="342898">
              <a:lnSpc>
                <a:spcPts val="2925"/>
              </a:lnSpc>
              <a:spcBef>
                <a:spcPts val="225"/>
              </a:spcBef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rPr sz="1800" dirty="0"/>
              <a:t>   flex-basis</a:t>
            </a:r>
          </a:p>
          <a:p>
            <a:pPr marL="342898" marR="342898" indent="-171450" defTabSz="342898">
              <a:lnSpc>
                <a:spcPts val="2925"/>
              </a:lnSpc>
              <a:spcBef>
                <a:spcPts val="225"/>
              </a:spcBef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rPr sz="1800" dirty="0"/>
              <a:t>order</a:t>
            </a:r>
          </a:p>
          <a:p>
            <a:pPr marL="342898" marR="342898" indent="-171450" defTabSz="342898">
              <a:lnSpc>
                <a:spcPts val="2925"/>
              </a:lnSpc>
              <a:spcBef>
                <a:spcPts val="225"/>
              </a:spcBef>
              <a:defRPr sz="2400">
                <a:latin typeface="Courier"/>
                <a:ea typeface="Courier"/>
                <a:cs typeface="Courier"/>
                <a:sym typeface="Courier"/>
              </a:defRPr>
            </a:pPr>
            <a:endParaRPr sz="1800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16B CSS LAYOUT WITH GRID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8000">
                <a:latin typeface="+mj-lt"/>
                <a:ea typeface="+mj-ea"/>
                <a:cs typeface="+mj-cs"/>
                <a:sym typeface="Helvetica"/>
              </a:defRPr>
            </a:pPr>
            <a:r>
              <a:rPr sz="6750" b="1" dirty="0">
                <a:solidFill>
                  <a:srgbClr val="3D71B8"/>
                </a:solidFill>
              </a:rPr>
              <a:t>16B</a:t>
            </a:r>
            <a:br>
              <a:rPr sz="3000" dirty="0"/>
            </a:br>
            <a:r>
              <a:rPr sz="4500" dirty="0">
                <a:latin typeface="+mn-lt"/>
                <a:ea typeface="+mn-ea"/>
                <a:cs typeface="+mn-cs"/>
                <a:sym typeface="Helvetica Light"/>
              </a:rPr>
              <a:t>CSS LAYOUT WITH GRID</a:t>
            </a: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rid terminology…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33362" indent="-233362" defTabSz="306704">
              <a:spcBef>
                <a:spcPts val="2175"/>
              </a:spcBef>
              <a:defRPr sz="2520" b="1">
                <a:latin typeface="+mj-lt"/>
                <a:ea typeface="+mj-ea"/>
                <a:cs typeface="+mj-cs"/>
                <a:sym typeface="Helvetica"/>
              </a:defRPr>
            </a:pPr>
            <a:r>
              <a:t>Grid terminology</a:t>
            </a:r>
          </a:p>
          <a:p>
            <a:pPr marL="233362" indent="-233362" defTabSz="306704">
              <a:spcBef>
                <a:spcPts val="2175"/>
              </a:spcBef>
              <a:defRPr sz="2520" b="1">
                <a:latin typeface="+mj-lt"/>
                <a:ea typeface="+mj-ea"/>
                <a:cs typeface="+mj-cs"/>
                <a:sym typeface="Helvetica"/>
              </a:defRPr>
            </a:pPr>
            <a:r>
              <a:t>Grid display type</a:t>
            </a:r>
          </a:p>
          <a:p>
            <a:pPr marL="233362" indent="-233362" defTabSz="306704">
              <a:spcBef>
                <a:spcPts val="2175"/>
              </a:spcBef>
              <a:defRPr sz="2520" b="1">
                <a:latin typeface="+mj-lt"/>
                <a:ea typeface="+mj-ea"/>
                <a:cs typeface="+mj-cs"/>
                <a:sym typeface="Helvetica"/>
              </a:defRPr>
            </a:pPr>
            <a:r>
              <a:t>Creating the grid template</a:t>
            </a:r>
          </a:p>
          <a:p>
            <a:pPr marL="233362" indent="-233362" defTabSz="306704">
              <a:spcBef>
                <a:spcPts val="2175"/>
              </a:spcBef>
              <a:defRPr sz="2520" b="1">
                <a:latin typeface="+mj-lt"/>
                <a:ea typeface="+mj-ea"/>
                <a:cs typeface="+mj-cs"/>
                <a:sym typeface="Helvetica"/>
              </a:defRPr>
            </a:pPr>
            <a:r>
              <a:t>Naming grid areas</a:t>
            </a:r>
          </a:p>
          <a:p>
            <a:pPr marL="233362" indent="-233362" defTabSz="306704">
              <a:spcBef>
                <a:spcPts val="2175"/>
              </a:spcBef>
              <a:defRPr sz="2520" b="1">
                <a:latin typeface="+mj-lt"/>
                <a:ea typeface="+mj-ea"/>
                <a:cs typeface="+mj-cs"/>
                <a:sym typeface="Helvetica"/>
              </a:defRPr>
            </a:pPr>
            <a:r>
              <a:t>Placing grid items</a:t>
            </a:r>
          </a:p>
          <a:p>
            <a:pPr marL="233362" indent="-233362" defTabSz="306704">
              <a:spcBef>
                <a:spcPts val="2175"/>
              </a:spcBef>
              <a:defRPr sz="2520" b="1">
                <a:latin typeface="+mj-lt"/>
                <a:ea typeface="+mj-ea"/>
                <a:cs typeface="+mj-cs"/>
                <a:sym typeface="Helvetica"/>
              </a:defRPr>
            </a:pPr>
            <a:r>
              <a:t>Implicit grid behavior</a:t>
            </a:r>
          </a:p>
          <a:p>
            <a:pPr marL="233362" indent="-233362" defTabSz="306704">
              <a:spcBef>
                <a:spcPts val="2175"/>
              </a:spcBef>
              <a:defRPr sz="2520" b="1">
                <a:latin typeface="+mj-lt"/>
                <a:ea typeface="+mj-ea"/>
                <a:cs typeface="+mj-cs"/>
                <a:sym typeface="Helvetica"/>
              </a:defRPr>
            </a:pPr>
            <a:r>
              <a:t>Grid spacing and alignment</a:t>
            </a:r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How CSS Grids 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CSS Grids Work</a:t>
            </a:r>
          </a:p>
        </p:txBody>
      </p:sp>
      <p:sp>
        <p:nvSpPr>
          <p:cNvPr id="94" name="Set an element’s display to grid to establish a grid container. Its children become grid item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6873" indent="-396873">
              <a:buSzPct val="100000"/>
              <a:buAutoNum type="arabicPeriod"/>
            </a:pPr>
            <a:r>
              <a:t>Set an element’s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display</a:t>
            </a:r>
            <a:r>
              <a:t> to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grid</a:t>
            </a:r>
            <a:r>
              <a:t> to establish a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grid container</a:t>
            </a:r>
            <a:r>
              <a:t>. Its children become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grid items</a:t>
            </a:r>
            <a:r>
              <a:t>.</a:t>
            </a:r>
          </a:p>
          <a:p>
            <a:pPr marL="396873" indent="-396873">
              <a:buSzPct val="100000"/>
              <a:buAutoNum type="arabicPeriod"/>
            </a:pPr>
            <a:r>
              <a:t>Set up the columns and rows for the grid (explicitly or with rules for how they are created on the fly).</a:t>
            </a:r>
          </a:p>
          <a:p>
            <a:pPr marL="396873" indent="-396873">
              <a:buSzPct val="100000"/>
              <a:buAutoNum type="arabicPeriod"/>
            </a:pPr>
            <a:r>
              <a:t>Assign each grid item to an area on the grid (or let them flow in automatically in sequential order).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rid Terminolog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Grid Terminology</a:t>
            </a:r>
          </a:p>
        </p:txBody>
      </p:sp>
      <p:pic>
        <p:nvPicPr>
          <p:cNvPr id="97" name="lwd5_1630_terms.png" descr="lwd5_1630_term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540" y="2972959"/>
            <a:ext cx="6150339" cy="48280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add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Padding</a:t>
            </a:r>
          </a:p>
        </p:txBody>
      </p:sp>
      <p:sp>
        <p:nvSpPr>
          <p:cNvPr id="111" name="padding, padding-top, padding-right,  padding-bottom, padding-left…"/>
          <p:cNvSpPr txBox="1"/>
          <p:nvPr/>
        </p:nvSpPr>
        <p:spPr>
          <a:xfrm>
            <a:off x="2375284" y="2943225"/>
            <a:ext cx="8324851" cy="5009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>
              <a:spcBef>
                <a:spcPts val="3150"/>
              </a:spcBef>
              <a:defRPr sz="30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250"/>
              <a:t>padding</a:t>
            </a:r>
            <a:r>
              <a:rPr sz="225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rPr>
              <a:t>, </a:t>
            </a:r>
            <a:r>
              <a:rPr sz="2250"/>
              <a:t>padding-top</a:t>
            </a:r>
            <a:r>
              <a:rPr sz="225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rPr>
              <a:t>, </a:t>
            </a:r>
            <a:r>
              <a:rPr sz="2250"/>
              <a:t>padding-right</a:t>
            </a:r>
            <a:r>
              <a:rPr sz="225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rPr>
              <a:t>,</a:t>
            </a:r>
            <a:r>
              <a:rPr sz="2250"/>
              <a:t> </a:t>
            </a:r>
            <a:br>
              <a:rPr sz="2250"/>
            </a:br>
            <a:r>
              <a:rPr sz="2250"/>
              <a:t>padding-bottom</a:t>
            </a:r>
            <a:r>
              <a:rPr sz="225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rPr>
              <a:t>, </a:t>
            </a:r>
            <a:r>
              <a:rPr sz="2250"/>
              <a:t>padding-left</a:t>
            </a:r>
          </a:p>
          <a:p>
            <a:pPr>
              <a:spcBef>
                <a:spcPts val="3150"/>
              </a:spcBef>
              <a:defRPr sz="3000">
                <a:solidFill>
                  <a:srgbClr val="53585F"/>
                </a:solidFill>
              </a:defRPr>
            </a:pPr>
            <a:r>
              <a:rPr sz="2250" b="1">
                <a:latin typeface="+mj-lt"/>
                <a:ea typeface="+mj-ea"/>
                <a:cs typeface="+mj-cs"/>
                <a:sym typeface="Helvetica"/>
              </a:rPr>
              <a:t>Values:</a:t>
            </a:r>
            <a:r>
              <a:rPr sz="2250"/>
              <a:t> </a:t>
            </a:r>
            <a:r>
              <a:rPr sz="2250" i="1"/>
              <a:t>Length</a:t>
            </a:r>
            <a:r>
              <a:rPr sz="2250">
                <a:latin typeface="+mj-lt"/>
                <a:ea typeface="+mj-ea"/>
                <a:cs typeface="+mj-cs"/>
                <a:sym typeface="Helvetica"/>
              </a:rPr>
              <a:t>, </a:t>
            </a:r>
            <a:r>
              <a:rPr sz="2250" i="1"/>
              <a:t>percentage</a:t>
            </a:r>
            <a:r>
              <a:rPr sz="2250"/>
              <a:t> </a:t>
            </a:r>
          </a:p>
          <a:p>
            <a:pPr>
              <a:spcBef>
                <a:spcPts val="3150"/>
              </a:spcBef>
              <a:defRPr sz="3000">
                <a:solidFill>
                  <a:srgbClr val="53585F"/>
                </a:solidFill>
              </a:defRPr>
            </a:pPr>
            <a:r>
              <a:rPr sz="2250"/>
              <a:t>An amount of space between the content area and the border (or the space the border would be if one isn’t specified).</a:t>
            </a:r>
          </a:p>
          <a:p>
            <a:pPr>
              <a:spcBef>
                <a:spcPts val="3150"/>
              </a:spcBef>
              <a:defRPr sz="3000">
                <a:solidFill>
                  <a:srgbClr val="53585F"/>
                </a:solidFill>
              </a:defRPr>
            </a:pPr>
            <a:r>
              <a:rPr sz="2250"/>
              <a:t>You can add padding to one side at a time, or on all sides with the </a:t>
            </a:r>
            <a:r>
              <a:rPr sz="2250" b="1">
                <a:latin typeface="Courier"/>
                <a:ea typeface="Courier"/>
                <a:cs typeface="Courier"/>
                <a:sym typeface="Courier"/>
              </a:rPr>
              <a:t>padding</a:t>
            </a:r>
            <a:r>
              <a:rPr sz="2250"/>
              <a:t> shorthand property.</a:t>
            </a: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reating a Grid Contain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Creating a Grid Container</a:t>
            </a:r>
          </a:p>
        </p:txBody>
      </p:sp>
      <p:sp>
        <p:nvSpPr>
          <p:cNvPr id="100" name="To make an element a grid container, set its display property to grid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433767">
              <a:spcBef>
                <a:spcPts val="3075"/>
              </a:spcBef>
              <a:buNone/>
              <a:defRPr sz="2970"/>
            </a:pPr>
            <a:r>
              <a:rPr dirty="0"/>
              <a:t>To make an element a </a:t>
            </a:r>
            <a:r>
              <a:rPr b="1" dirty="0">
                <a:latin typeface="+mj-lt"/>
                <a:ea typeface="+mj-ea"/>
                <a:cs typeface="+mj-cs"/>
                <a:sym typeface="Helvetica"/>
              </a:rPr>
              <a:t>grid container</a:t>
            </a:r>
            <a:r>
              <a:rPr dirty="0"/>
              <a:t>, set its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display</a:t>
            </a:r>
            <a:r>
              <a:rPr dirty="0"/>
              <a:t> property to </a:t>
            </a:r>
            <a:r>
              <a:rPr b="1" dirty="0">
                <a:latin typeface="+mj-lt"/>
                <a:ea typeface="+mj-ea"/>
                <a:cs typeface="+mj-cs"/>
                <a:sym typeface="Helvetica"/>
              </a:rPr>
              <a:t>grid</a:t>
            </a:r>
            <a:r>
              <a:rPr dirty="0"/>
              <a:t>.</a:t>
            </a:r>
          </a:p>
          <a:p>
            <a:pPr marL="0" indent="0" defTabSz="433767">
              <a:spcBef>
                <a:spcPts val="2175"/>
              </a:spcBef>
              <a:buNone/>
              <a:defRPr sz="2970"/>
            </a:pPr>
            <a:r>
              <a:rPr dirty="0"/>
              <a:t>All of its children automatically become </a:t>
            </a:r>
            <a:r>
              <a:rPr b="1" dirty="0">
                <a:latin typeface="+mj-lt"/>
                <a:ea typeface="+mj-ea"/>
                <a:cs typeface="+mj-cs"/>
                <a:sym typeface="Helvetica"/>
              </a:rPr>
              <a:t>grid items</a:t>
            </a:r>
            <a:r>
              <a:rPr dirty="0"/>
              <a:t>.</a:t>
            </a:r>
          </a:p>
          <a:p>
            <a:pPr marL="0" marR="339469" lvl="2" indent="339469" algn="just" defTabSz="339469">
              <a:lnSpc>
                <a:spcPts val="2700"/>
              </a:lnSpc>
              <a:spcBef>
                <a:spcPts val="1425"/>
              </a:spcBef>
              <a:buNone/>
              <a:defRPr sz="1979" b="1" i="1">
                <a:solidFill>
                  <a:srgbClr val="00AB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sz="2800" dirty="0"/>
              <a:t>The markup</a:t>
            </a:r>
          </a:p>
          <a:p>
            <a:pPr marL="339469" marR="339469" lvl="2" indent="339469" algn="just" defTabSz="339469">
              <a:spcBef>
                <a:spcPts val="0"/>
              </a:spcBef>
              <a:buNone/>
              <a:defRPr sz="2178" baseline="-2295">
                <a:solidFill>
                  <a:srgbClr val="FAA75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600" dirty="0">
                <a:solidFill>
                  <a:srgbClr val="000000"/>
                </a:solidFill>
              </a:rPr>
              <a:t>&lt;div </a:t>
            </a:r>
            <a:r>
              <a:rPr sz="3600" b="1" dirty="0">
                <a:solidFill>
                  <a:schemeClr val="accent1">
                    <a:lumMod val="75000"/>
                  </a:schemeClr>
                </a:solidFill>
              </a:rPr>
              <a:t>id="layout"</a:t>
            </a:r>
            <a:r>
              <a:rPr sz="3600" dirty="0">
                <a:solidFill>
                  <a:srgbClr val="000000"/>
                </a:solidFill>
              </a:rPr>
              <a:t>&gt;</a:t>
            </a:r>
          </a:p>
          <a:p>
            <a:pPr marL="339469" marR="339469" lvl="2" indent="339469" algn="just" defTabSz="339469">
              <a:spcBef>
                <a:spcPts val="0"/>
              </a:spcBef>
              <a:buNone/>
              <a:defRPr sz="2178" baseline="-2295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600" dirty="0"/>
              <a:t>  &lt;div id="one"&gt;One&lt;/div&gt;</a:t>
            </a:r>
          </a:p>
          <a:p>
            <a:pPr marL="339469" marR="339469" lvl="2" indent="339469" algn="just" defTabSz="339469">
              <a:spcBef>
                <a:spcPts val="0"/>
              </a:spcBef>
              <a:buNone/>
              <a:defRPr sz="2178" baseline="-2295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600" dirty="0"/>
              <a:t>  &lt;div id="two"&gt;Two&lt;/div&gt;</a:t>
            </a:r>
          </a:p>
          <a:p>
            <a:pPr marL="339469" marR="339469" lvl="2" indent="339469" algn="just" defTabSz="339469">
              <a:spcBef>
                <a:spcPts val="0"/>
              </a:spcBef>
              <a:buNone/>
              <a:defRPr sz="2178" baseline="-2295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600" dirty="0"/>
              <a:t>  &lt;div id="three"&gt;Three&lt;/div&gt;</a:t>
            </a:r>
          </a:p>
          <a:p>
            <a:pPr marL="339469" marR="339469" lvl="2" indent="339469" algn="just" defTabSz="339469">
              <a:spcBef>
                <a:spcPts val="0"/>
              </a:spcBef>
              <a:buNone/>
              <a:defRPr sz="2178" baseline="-2295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600" dirty="0"/>
              <a:t>  &lt;div id="four"&gt;Four&lt;/div&gt;</a:t>
            </a:r>
          </a:p>
          <a:p>
            <a:pPr marL="339469" marR="339469" lvl="2" indent="339469" algn="just" defTabSz="339469">
              <a:spcBef>
                <a:spcPts val="0"/>
              </a:spcBef>
              <a:buNone/>
              <a:defRPr sz="2178" baseline="-2295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600" dirty="0"/>
              <a:t>  &lt;div id="five"&gt;Five&lt;/div&gt;</a:t>
            </a:r>
          </a:p>
          <a:p>
            <a:pPr marL="339469" marR="339469" lvl="2" indent="339469" algn="just" defTabSz="339469">
              <a:spcBef>
                <a:spcPts val="0"/>
              </a:spcBef>
              <a:buNone/>
              <a:defRPr sz="2178" baseline="-2295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600" dirty="0"/>
              <a:t>&lt;/div&gt;</a:t>
            </a:r>
          </a:p>
          <a:p>
            <a:pPr marL="0" marR="339469" lvl="2" indent="339469" algn="just" defTabSz="339469">
              <a:spcBef>
                <a:spcPts val="1425"/>
              </a:spcBef>
              <a:buNone/>
              <a:defRPr sz="2178" b="1" i="1">
                <a:solidFill>
                  <a:srgbClr val="00AB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sz="3200" dirty="0"/>
              <a:t>The styles</a:t>
            </a:r>
          </a:p>
          <a:p>
            <a:pPr marL="339469" marR="339469" lvl="2" indent="339469" algn="just" defTabSz="339469">
              <a:spcBef>
                <a:spcPts val="0"/>
              </a:spcBef>
              <a:buNone/>
              <a:defRPr sz="2178" baseline="-2295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600" dirty="0"/>
              <a:t>#layout {</a:t>
            </a:r>
          </a:p>
          <a:p>
            <a:pPr marL="339469" marR="339469" lvl="2" indent="339469" algn="just" defTabSz="339469">
              <a:spcBef>
                <a:spcPts val="0"/>
              </a:spcBef>
              <a:buNone/>
              <a:defRPr sz="2178" baseline="-2295">
                <a:solidFill>
                  <a:srgbClr val="FAA75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600" dirty="0">
                <a:solidFill>
                  <a:srgbClr val="000000"/>
                </a:solidFill>
              </a:rPr>
              <a:t>  </a:t>
            </a:r>
            <a:r>
              <a:rPr sz="3600" b="1" dirty="0">
                <a:solidFill>
                  <a:schemeClr val="accent1">
                    <a:lumMod val="75000"/>
                  </a:schemeClr>
                </a:solidFill>
              </a:rPr>
              <a:t>display: grid;</a:t>
            </a:r>
          </a:p>
          <a:p>
            <a:pPr marL="339469" marR="339469" lvl="2" indent="339469" algn="just" defTabSz="339469">
              <a:spcBef>
                <a:spcPts val="0"/>
              </a:spcBef>
              <a:buNone/>
              <a:defRPr sz="2178" baseline="-2295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600" dirty="0"/>
              <a:t>}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Defining Row and Column Tracks"/>
          <p:cNvSpPr txBox="1">
            <a:spLocks noGrp="1"/>
          </p:cNvSpPr>
          <p:nvPr>
            <p:ph type="title"/>
          </p:nvPr>
        </p:nvSpPr>
        <p:spPr>
          <a:xfrm>
            <a:off x="2339976" y="1552576"/>
            <a:ext cx="8324850" cy="1223107"/>
          </a:xfrm>
          <a:prstGeom prst="rect">
            <a:avLst/>
          </a:prstGeom>
        </p:spPr>
        <p:txBody>
          <a:bodyPr/>
          <a:lstStyle/>
          <a:p>
            <a:r>
              <a:t>Defining Row and Column Tracks </a:t>
            </a:r>
          </a:p>
        </p:txBody>
      </p:sp>
      <p:sp>
        <p:nvSpPr>
          <p:cNvPr id="103" name="grid-template-rows…"/>
          <p:cNvSpPr txBox="1">
            <a:spLocks noGrp="1"/>
          </p:cNvSpPr>
          <p:nvPr>
            <p:ph type="body" idx="1"/>
          </p:nvPr>
        </p:nvSpPr>
        <p:spPr>
          <a:xfrm>
            <a:off x="2339976" y="2816274"/>
            <a:ext cx="10283104" cy="6092974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algn="ctr" defTabSz="381188">
              <a:spcBef>
                <a:spcPts val="2700"/>
              </a:spcBef>
              <a:buNone/>
              <a:defRPr sz="261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grid-template-rows</a:t>
            </a:r>
          </a:p>
          <a:p>
            <a:pPr marL="0" indent="0" algn="ctr" defTabSz="381188">
              <a:spcBef>
                <a:spcPts val="0"/>
              </a:spcBef>
              <a:buNone/>
              <a:defRPr sz="261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grid-template-columns</a:t>
            </a:r>
          </a:p>
          <a:p>
            <a:pPr marL="0" indent="0" defTabSz="381188">
              <a:spcBef>
                <a:spcPts val="1500"/>
              </a:spcBef>
              <a:buNone/>
              <a:defRPr sz="2610"/>
            </a:pPr>
            <a:r>
              <a:rPr b="1" dirty="0">
                <a:latin typeface="+mj-lt"/>
                <a:ea typeface="+mj-ea"/>
                <a:cs typeface="+mj-cs"/>
                <a:sym typeface="Helvetica"/>
              </a:rPr>
              <a:t>Values:</a:t>
            </a:r>
            <a:r>
              <a:rPr dirty="0"/>
              <a:t>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none</a:t>
            </a:r>
            <a:r>
              <a:rPr dirty="0"/>
              <a:t>,</a:t>
            </a:r>
            <a:r>
              <a:rPr i="1" dirty="0"/>
              <a:t> list of track sizes and optional line names</a:t>
            </a:r>
          </a:p>
          <a:p>
            <a:pPr marL="290035" indent="-290035" defTabSz="381188">
              <a:spcBef>
                <a:spcPts val="1950"/>
              </a:spcBef>
              <a:defRPr sz="2610"/>
            </a:pPr>
            <a:r>
              <a:rPr dirty="0"/>
              <a:t>The value of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grid-tempate-rows</a:t>
            </a:r>
            <a:r>
              <a:rPr dirty="0"/>
              <a:t> is a list of the </a:t>
            </a:r>
            <a:r>
              <a:rPr i="1" dirty="0">
                <a:latin typeface="+mj-lt"/>
                <a:ea typeface="+mj-ea"/>
                <a:cs typeface="+mj-cs"/>
                <a:sym typeface="Helvetica"/>
              </a:rPr>
              <a:t>heights</a:t>
            </a:r>
            <a:r>
              <a:rPr dirty="0"/>
              <a:t> of each row track in the grid.</a:t>
            </a:r>
          </a:p>
          <a:p>
            <a:pPr marL="290035" indent="-290035" defTabSz="381188">
              <a:spcBef>
                <a:spcPts val="1950"/>
              </a:spcBef>
              <a:defRPr sz="2610"/>
            </a:pPr>
            <a:r>
              <a:rPr dirty="0"/>
              <a:t>The value of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grid-template-columns</a:t>
            </a:r>
            <a:r>
              <a:rPr dirty="0"/>
              <a:t> is a list of the </a:t>
            </a:r>
            <a:r>
              <a:rPr i="1" dirty="0">
                <a:latin typeface="+mj-lt"/>
                <a:ea typeface="+mj-ea"/>
                <a:cs typeface="+mj-cs"/>
                <a:sym typeface="Helvetica"/>
              </a:rPr>
              <a:t>widths</a:t>
            </a:r>
            <a:r>
              <a:rPr dirty="0"/>
              <a:t> of each column track in the grid.</a:t>
            </a:r>
          </a:p>
          <a:p>
            <a:pPr marL="298321" marR="298321" lvl="2" indent="298321" algn="just" defTabSz="298321">
              <a:spcBef>
                <a:spcPts val="1500"/>
              </a:spcBef>
              <a:buNone/>
              <a:defRPr sz="1914" baseline="-2612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600" dirty="0"/>
              <a:t>#layout {</a:t>
            </a:r>
          </a:p>
          <a:p>
            <a:pPr marL="298321" marR="298321" lvl="2" indent="298321" algn="just" defTabSz="298321">
              <a:spcBef>
                <a:spcPts val="0"/>
              </a:spcBef>
              <a:buNone/>
              <a:defRPr sz="1914" baseline="-2612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600" dirty="0"/>
              <a:t>  display: grid;</a:t>
            </a:r>
          </a:p>
          <a:p>
            <a:pPr marL="298321" marR="298321" lvl="2" indent="298321" algn="just" defTabSz="298321">
              <a:spcBef>
                <a:spcPts val="0"/>
              </a:spcBef>
              <a:buNone/>
              <a:defRPr sz="1914" b="1" baseline="-2612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600" dirty="0">
                <a:solidFill>
                  <a:schemeClr val="accent1">
                    <a:lumMod val="75000"/>
                  </a:schemeClr>
                </a:solidFill>
              </a:rPr>
              <a:t>  grid-template-rows: 100px 400px 100px; </a:t>
            </a:r>
          </a:p>
          <a:p>
            <a:pPr marL="298321" marR="298321" lvl="2" indent="298321" algn="just" defTabSz="298321">
              <a:spcBef>
                <a:spcPts val="0"/>
              </a:spcBef>
              <a:buNone/>
              <a:defRPr sz="1914" b="1" baseline="-2612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600" dirty="0">
                <a:solidFill>
                  <a:schemeClr val="accent1">
                    <a:lumMod val="75000"/>
                  </a:schemeClr>
                </a:solidFill>
              </a:rPr>
              <a:t>  grid-template-columns: 200px 500px 200px;</a:t>
            </a:r>
          </a:p>
          <a:p>
            <a:pPr marL="298321" marR="298321" lvl="2" indent="298321" algn="just" defTabSz="298321">
              <a:spcBef>
                <a:spcPts val="0"/>
              </a:spcBef>
              <a:buNone/>
              <a:defRPr sz="1914" baseline="-2612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600" dirty="0"/>
              <a:t>}</a:t>
            </a:r>
            <a:endParaRPr lang="en-GB" sz="3600" dirty="0"/>
          </a:p>
          <a:p>
            <a:pPr marL="298321" marR="298321" lvl="2" indent="298321" algn="just" defTabSz="298321">
              <a:spcBef>
                <a:spcPts val="0"/>
              </a:spcBef>
              <a:buNone/>
              <a:defRPr sz="1914" baseline="-2612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en-GB" sz="2400" dirty="0"/>
          </a:p>
          <a:p>
            <a:pPr marL="298321" marR="298321" lvl="2" indent="298321" algn="just" defTabSz="298321">
              <a:spcBef>
                <a:spcPts val="0"/>
              </a:spcBef>
              <a:buNone/>
              <a:defRPr sz="1914" baseline="-2612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dirty="0"/>
          </a:p>
          <a:p>
            <a:pPr marL="290035" indent="-290035" defTabSz="381188">
              <a:spcBef>
                <a:spcPts val="1950"/>
              </a:spcBef>
              <a:defRPr sz="2610"/>
            </a:pPr>
            <a:r>
              <a:rPr dirty="0"/>
              <a:t>The number of sizes provided determines the number of rows/columns in the grid. This grid in the example above has 3 rows and 3 columns.</a:t>
            </a: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rid Line Numbers"/>
          <p:cNvSpPr txBox="1">
            <a:spLocks noGrp="1"/>
          </p:cNvSpPr>
          <p:nvPr>
            <p:ph type="title"/>
          </p:nvPr>
        </p:nvSpPr>
        <p:spPr>
          <a:xfrm>
            <a:off x="2339976" y="1552575"/>
            <a:ext cx="8324850" cy="1204281"/>
          </a:xfrm>
          <a:prstGeom prst="rect">
            <a:avLst/>
          </a:prstGeom>
        </p:spPr>
        <p:txBody>
          <a:bodyPr/>
          <a:lstStyle/>
          <a:p>
            <a:r>
              <a:t>Grid Line Numbers</a:t>
            </a:r>
          </a:p>
        </p:txBody>
      </p:sp>
      <p:sp>
        <p:nvSpPr>
          <p:cNvPr id="106" name="Browsers assign a number to every grid line automatically, starting with 1 from the beginning of each row and column track and also starting with  –1 from the end."/>
          <p:cNvSpPr txBox="1">
            <a:spLocks noGrp="1"/>
          </p:cNvSpPr>
          <p:nvPr>
            <p:ph type="body" sz="quarter" idx="1"/>
          </p:nvPr>
        </p:nvSpPr>
        <p:spPr>
          <a:xfrm>
            <a:off x="2375284" y="2809876"/>
            <a:ext cx="8324851" cy="1441215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t>Browsers assign a number to every grid line automatically, starting with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1</a:t>
            </a:r>
            <a:r>
              <a:t> from the beginning of each row and column track and also starting with 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–1</a:t>
            </a:r>
            <a:r>
              <a:t> from the end. </a:t>
            </a:r>
          </a:p>
        </p:txBody>
      </p:sp>
      <p:pic>
        <p:nvPicPr>
          <p:cNvPr id="107" name="lwd5_1633_linenumbers.png" descr="lwd5_1633_linenumb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205" y="4040609"/>
            <a:ext cx="5377012" cy="38318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rid Line Names"/>
          <p:cNvSpPr txBox="1">
            <a:spLocks noGrp="1"/>
          </p:cNvSpPr>
          <p:nvPr>
            <p:ph type="title"/>
          </p:nvPr>
        </p:nvSpPr>
        <p:spPr>
          <a:xfrm>
            <a:off x="2339976" y="1552576"/>
            <a:ext cx="8324850" cy="1271587"/>
          </a:xfrm>
          <a:prstGeom prst="rect">
            <a:avLst/>
          </a:prstGeom>
        </p:spPr>
        <p:txBody>
          <a:bodyPr/>
          <a:lstStyle/>
          <a:p>
            <a:r>
              <a:t>Grid Line Names</a:t>
            </a:r>
          </a:p>
        </p:txBody>
      </p:sp>
      <p:sp>
        <p:nvSpPr>
          <p:cNvPr id="110" name="You can also assign names to lines to make them more intuitive to reference later.…"/>
          <p:cNvSpPr txBox="1">
            <a:spLocks noGrp="1"/>
          </p:cNvSpPr>
          <p:nvPr>
            <p:ph type="body" idx="1"/>
          </p:nvPr>
        </p:nvSpPr>
        <p:spPr>
          <a:xfrm>
            <a:off x="2339976" y="2914278"/>
            <a:ext cx="10067080" cy="493971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b="1" dirty="0">
                <a:latin typeface="+mj-lt"/>
                <a:ea typeface="+mj-ea"/>
                <a:cs typeface="+mj-cs"/>
                <a:sym typeface="Helvetica"/>
              </a:rPr>
              <a:t>You can also assign names to lines</a:t>
            </a:r>
            <a:r>
              <a:rPr dirty="0"/>
              <a:t> to make them more intuitive to reference later.</a:t>
            </a:r>
          </a:p>
          <a:p>
            <a:pPr marL="0" indent="0">
              <a:spcBef>
                <a:spcPts val="2250"/>
              </a:spcBef>
              <a:buNone/>
            </a:pPr>
            <a:r>
              <a:rPr dirty="0"/>
              <a:t>Grid line names are added in square brackets in the position they appear relative to the tracks.</a:t>
            </a:r>
          </a:p>
          <a:p>
            <a:pPr marL="0" indent="0">
              <a:spcBef>
                <a:spcPts val="2250"/>
              </a:spcBef>
              <a:buNone/>
            </a:pPr>
            <a:r>
              <a:rPr dirty="0"/>
              <a:t>To give a line more than one name, include all the names in brackets, separated by spaces.</a:t>
            </a:r>
          </a:p>
          <a:p>
            <a:pPr marL="342898" marR="342898" indent="0" defTabSz="342898">
              <a:spcBef>
                <a:spcPts val="2250"/>
              </a:spcBef>
              <a:buNone/>
              <a:defRPr sz="1900" baseline="-263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500" dirty="0"/>
              <a:t>#layout {</a:t>
            </a:r>
          </a:p>
          <a:p>
            <a:pPr marL="342898" marR="342898" indent="0" defTabSz="342898">
              <a:spcBef>
                <a:spcPts val="0"/>
              </a:spcBef>
              <a:buNone/>
              <a:defRPr sz="1900" baseline="-263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500" dirty="0"/>
              <a:t>  display: grid;</a:t>
            </a:r>
          </a:p>
          <a:p>
            <a:pPr marL="342898" marR="342898" indent="0" defTabSz="342898">
              <a:spcBef>
                <a:spcPts val="0"/>
              </a:spcBef>
              <a:buNone/>
              <a:defRPr sz="1900" baseline="-263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500" dirty="0"/>
              <a:t>  grid-template-rows: </a:t>
            </a:r>
            <a:r>
              <a:rPr sz="3500" b="1" dirty="0">
                <a:solidFill>
                  <a:schemeClr val="accent1">
                    <a:lumMod val="75000"/>
                  </a:schemeClr>
                </a:solidFill>
              </a:rPr>
              <a:t>[header-start]</a:t>
            </a:r>
            <a:r>
              <a:rPr sz="3500" dirty="0"/>
              <a:t> 100px </a:t>
            </a:r>
            <a:r>
              <a:rPr sz="3500" b="1" dirty="0">
                <a:solidFill>
                  <a:schemeClr val="accent1">
                    <a:lumMod val="75000"/>
                  </a:schemeClr>
                </a:solidFill>
              </a:rPr>
              <a:t>[header-end content-start]</a:t>
            </a:r>
            <a:r>
              <a:rPr sz="35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3500" dirty="0"/>
              <a:t>400px </a:t>
            </a:r>
            <a:r>
              <a:rPr sz="3500" b="1" dirty="0">
                <a:solidFill>
                  <a:schemeClr val="accent1">
                    <a:lumMod val="75000"/>
                  </a:schemeClr>
                </a:solidFill>
              </a:rPr>
              <a:t>[content-end footer-start]</a:t>
            </a:r>
            <a:r>
              <a:rPr sz="35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3500" dirty="0"/>
              <a:t>100px; </a:t>
            </a:r>
          </a:p>
          <a:p>
            <a:pPr marL="342898" marR="342898" indent="0" defTabSz="342898">
              <a:spcBef>
                <a:spcPts val="0"/>
              </a:spcBef>
              <a:buNone/>
              <a:defRPr sz="1900" baseline="-263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500" dirty="0"/>
              <a:t>  grid-template-columns: </a:t>
            </a:r>
            <a:r>
              <a:rPr sz="3500" b="1" dirty="0">
                <a:solidFill>
                  <a:schemeClr val="accent1">
                    <a:lumMod val="75000"/>
                  </a:schemeClr>
                </a:solidFill>
              </a:rPr>
              <a:t>[ads]</a:t>
            </a:r>
            <a:r>
              <a:rPr sz="35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3500" dirty="0"/>
              <a:t>200px </a:t>
            </a:r>
            <a:r>
              <a:rPr sz="3500" b="1" dirty="0">
                <a:solidFill>
                  <a:schemeClr val="accent1">
                    <a:lumMod val="75000"/>
                  </a:schemeClr>
                </a:solidFill>
              </a:rPr>
              <a:t>[main]</a:t>
            </a:r>
            <a:r>
              <a:rPr sz="3500" dirty="0"/>
              <a:t> 500px </a:t>
            </a:r>
            <a:r>
              <a:rPr sz="3500" b="1" dirty="0">
                <a:solidFill>
                  <a:schemeClr val="accent1">
                    <a:lumMod val="75000"/>
                  </a:schemeClr>
                </a:solidFill>
              </a:rPr>
              <a:t>[links] </a:t>
            </a:r>
            <a:r>
              <a:rPr sz="3500" dirty="0"/>
              <a:t>200px;</a:t>
            </a:r>
          </a:p>
          <a:p>
            <a:pPr marL="342898" marR="342898" indent="0" defTabSz="342898">
              <a:spcBef>
                <a:spcPts val="0"/>
              </a:spcBef>
              <a:buNone/>
              <a:defRPr sz="1900" baseline="-263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500" dirty="0"/>
              <a:t>}</a:t>
            </a: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rack Size Valu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Track Size Values</a:t>
            </a:r>
          </a:p>
        </p:txBody>
      </p:sp>
      <p:sp>
        <p:nvSpPr>
          <p:cNvPr id="113" name="The CSS Grid spec provides a lot of ways to specify the width and height of a track. Some of these ways allow tracks to adapt to available space and/or to the content they contain:…"/>
          <p:cNvSpPr txBox="1">
            <a:spLocks noGrp="1"/>
          </p:cNvSpPr>
          <p:nvPr>
            <p:ph type="body" idx="1"/>
          </p:nvPr>
        </p:nvSpPr>
        <p:spPr>
          <a:xfrm>
            <a:off x="2339976" y="3176588"/>
            <a:ext cx="8324850" cy="4714875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indent="0" defTabSz="420621">
              <a:spcBef>
                <a:spcPts val="3000"/>
              </a:spcBef>
              <a:buNone/>
              <a:defRPr sz="2880"/>
            </a:pPr>
            <a:r>
              <a:t>The CSS Grid spec provides a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lot</a:t>
            </a:r>
            <a:r>
              <a:t> of ways to specify the width and height of a track. Some of these ways allow tracks to adapt to available space and/or to the content they contain:</a:t>
            </a:r>
          </a:p>
          <a:p>
            <a:pPr marL="586736" lvl="1" indent="-266698" defTabSz="420621">
              <a:spcBef>
                <a:spcPts val="1425"/>
              </a:spcBef>
              <a:defRPr sz="2880"/>
            </a:pPr>
            <a:r>
              <a:t>Lengths (such as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px</a:t>
            </a:r>
            <a:r>
              <a:t> or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em</a:t>
            </a:r>
            <a:r>
              <a:t>)</a:t>
            </a:r>
          </a:p>
          <a:p>
            <a:pPr marL="586736" lvl="1" indent="-266698" defTabSz="420621">
              <a:spcBef>
                <a:spcPts val="1425"/>
              </a:spcBef>
              <a:defRPr sz="2880"/>
            </a:pPr>
            <a:r>
              <a:t>Percentage values (%)</a:t>
            </a:r>
          </a:p>
          <a:p>
            <a:pPr marL="586736" lvl="1" indent="-266698" defTabSz="420621">
              <a:spcBef>
                <a:spcPts val="1425"/>
              </a:spcBef>
              <a:defRPr sz="2880"/>
            </a:pPr>
            <a:r>
              <a:t>Fractional units (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fr</a:t>
            </a:r>
            <a:r>
              <a:t>)</a:t>
            </a:r>
          </a:p>
          <a:p>
            <a:pPr marL="586736" lvl="1" indent="-266698" defTabSz="420621">
              <a:spcBef>
                <a:spcPts val="1425"/>
              </a:spcBef>
              <a:defRPr sz="2880">
                <a:latin typeface="Courier"/>
                <a:ea typeface="Courier"/>
                <a:cs typeface="Courier"/>
                <a:sym typeface="Courier"/>
              </a:defRPr>
            </a:pPr>
            <a:r>
              <a:t>minmax()</a:t>
            </a:r>
          </a:p>
          <a:p>
            <a:pPr marL="586736" lvl="1" indent="-266698" defTabSz="420621">
              <a:spcBef>
                <a:spcPts val="1425"/>
              </a:spcBef>
              <a:defRPr sz="288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min-content</a:t>
            </a:r>
            <a:r>
              <a:t>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max-content</a:t>
            </a:r>
          </a:p>
          <a:p>
            <a:pPr marL="586736" lvl="1" indent="-266698" defTabSz="420621">
              <a:spcBef>
                <a:spcPts val="1425"/>
              </a:spcBef>
              <a:defRPr sz="2880">
                <a:latin typeface="Courier"/>
                <a:ea typeface="Courier"/>
                <a:cs typeface="Courier"/>
                <a:sym typeface="Courier"/>
              </a:defRPr>
            </a:pPr>
            <a:r>
              <a:t>auto</a:t>
            </a:r>
          </a:p>
          <a:p>
            <a:pPr marL="586736" lvl="1" indent="-266698" defTabSz="420621">
              <a:spcBef>
                <a:spcPts val="1425"/>
              </a:spcBef>
              <a:defRPr sz="2880">
                <a:latin typeface="Courier"/>
                <a:ea typeface="Courier"/>
                <a:cs typeface="Courier"/>
                <a:sym typeface="Courier"/>
              </a:defRPr>
            </a:pPr>
            <a:r>
              <a:t>fit-content()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Fractional Units (fr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Fractional Units (fr)</a:t>
            </a:r>
          </a:p>
        </p:txBody>
      </p:sp>
      <p:sp>
        <p:nvSpPr>
          <p:cNvPr id="116" name="The Grid-specific fractional unit (fr) expands and contracts based on available space:…"/>
          <p:cNvSpPr txBox="1">
            <a:spLocks noGrp="1"/>
          </p:cNvSpPr>
          <p:nvPr>
            <p:ph type="body" idx="1"/>
          </p:nvPr>
        </p:nvSpPr>
        <p:spPr>
          <a:xfrm>
            <a:off x="2339976" y="2875658"/>
            <a:ext cx="8324850" cy="501104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dirty="0"/>
              <a:t>The Grid-specific fractional unit (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fr</a:t>
            </a:r>
            <a:r>
              <a:rPr dirty="0"/>
              <a:t>) expands and contracts based on available space:  </a:t>
            </a:r>
          </a:p>
          <a:p>
            <a:pPr marL="342898" marR="342898" indent="0" algn="just" defTabSz="342898">
              <a:spcBef>
                <a:spcPts val="1800"/>
              </a:spcBef>
              <a:buNone/>
              <a:defRPr sz="2200" baseline="-2272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/>
              <a:t>#layout {</a:t>
            </a:r>
          </a:p>
          <a:p>
            <a:pPr marL="342898" marR="342898" indent="0" algn="just" defTabSz="342898">
              <a:spcBef>
                <a:spcPts val="0"/>
              </a:spcBef>
              <a:buNone/>
              <a:defRPr sz="2200" baseline="-2272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/>
              <a:t>  display: grid;</a:t>
            </a:r>
          </a:p>
          <a:p>
            <a:pPr marL="342898" marR="342898" indent="0" algn="just" defTabSz="342898">
              <a:spcBef>
                <a:spcPts val="0"/>
              </a:spcBef>
              <a:buNone/>
              <a:defRPr sz="2200" baseline="-2272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/>
              <a:t>  grid-template-rows: 100px 400px 100px; </a:t>
            </a:r>
          </a:p>
          <a:p>
            <a:pPr marL="342898" marR="342898" indent="0" algn="just" defTabSz="342898">
              <a:spcBef>
                <a:spcPts val="0"/>
              </a:spcBef>
              <a:buNone/>
              <a:defRPr sz="2200" baseline="-2272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/>
              <a:t>  grid-template-columns: 200px </a:t>
            </a:r>
            <a:r>
              <a:rPr sz="3200" b="1" dirty="0">
                <a:solidFill>
                  <a:schemeClr val="accent1">
                    <a:lumMod val="75000"/>
                  </a:schemeClr>
                </a:solidFill>
              </a:rPr>
              <a:t>1fr</a:t>
            </a:r>
            <a:r>
              <a:rPr sz="3200" dirty="0"/>
              <a:t> 200px;</a:t>
            </a:r>
          </a:p>
          <a:p>
            <a:pPr marL="342898" marR="342898" indent="0" algn="just" defTabSz="342898">
              <a:spcBef>
                <a:spcPts val="0"/>
              </a:spcBef>
              <a:buNone/>
              <a:defRPr sz="2200" baseline="-2272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/>
              <a:t>}</a:t>
            </a:r>
          </a:p>
        </p:txBody>
      </p:sp>
      <p:pic>
        <p:nvPicPr>
          <p:cNvPr id="117" name="lwd5_1634_fr.png" descr="lwd5_1634_f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075" y="5335636"/>
            <a:ext cx="7892652" cy="24272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ize Range with minmax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Size Range with minmax()</a:t>
            </a:r>
          </a:p>
        </p:txBody>
      </p:sp>
      <p:sp>
        <p:nvSpPr>
          <p:cNvPr id="120" name="The minmax() function constricts the size range for the track by setting a minimum and maximum dimension.…"/>
          <p:cNvSpPr txBox="1">
            <a:spLocks noGrp="1"/>
          </p:cNvSpPr>
          <p:nvPr>
            <p:ph type="body" idx="1"/>
          </p:nvPr>
        </p:nvSpPr>
        <p:spPr>
          <a:xfrm>
            <a:off x="669752" y="1780456"/>
            <a:ext cx="9995074" cy="6106244"/>
          </a:xfrm>
          <a:prstGeom prst="rect">
            <a:avLst/>
          </a:prstGeom>
        </p:spPr>
        <p:txBody>
          <a:bodyPr/>
          <a:lstStyle/>
          <a:p>
            <a:r>
              <a:rPr dirty="0"/>
              <a:t>The </a:t>
            </a:r>
            <a:r>
              <a:rPr b="1" dirty="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minmax()</a:t>
            </a:r>
            <a:r>
              <a:rPr dirty="0"/>
              <a:t> function constricts the size range for the track by setting a minimum and maximum dimension.</a:t>
            </a:r>
          </a:p>
          <a:p>
            <a:r>
              <a:rPr dirty="0"/>
              <a:t>It’s used in place of a specific track size.</a:t>
            </a:r>
          </a:p>
          <a:p>
            <a:r>
              <a:rPr dirty="0"/>
              <a:t>This rule sets the middle column to at least 15em but never more than 45em:</a:t>
            </a:r>
          </a:p>
          <a:p>
            <a:pPr marL="342898" marR="342898" indent="0" algn="just" defTabSz="342898">
              <a:spcBef>
                <a:spcPts val="1800"/>
              </a:spcBef>
              <a:buNone/>
              <a:defRPr sz="2400" baseline="-208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/>
              <a:t>grid-template-columns: 200px </a:t>
            </a:r>
            <a:r>
              <a:rPr sz="3200" b="1" dirty="0">
                <a:solidFill>
                  <a:schemeClr val="accent1">
                    <a:lumMod val="75000"/>
                  </a:schemeClr>
                </a:solidFill>
              </a:rPr>
              <a:t>minmax(15em, 45em)</a:t>
            </a:r>
            <a:r>
              <a:rPr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3200" dirty="0"/>
              <a:t>200px;</a:t>
            </a:r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min-content and max-content"/>
          <p:cNvSpPr txBox="1">
            <a:spLocks noGrp="1"/>
          </p:cNvSpPr>
          <p:nvPr>
            <p:ph type="title"/>
          </p:nvPr>
        </p:nvSpPr>
        <p:spPr>
          <a:xfrm>
            <a:off x="2339976" y="1552575"/>
            <a:ext cx="8324850" cy="1259012"/>
          </a:xfrm>
          <a:prstGeom prst="rect">
            <a:avLst/>
          </a:prstGeom>
        </p:spPr>
        <p:txBody>
          <a:bodyPr/>
          <a:lstStyle/>
          <a:p>
            <a:r>
              <a:t>min-content and max-content</a:t>
            </a:r>
          </a:p>
        </p:txBody>
      </p:sp>
      <p:sp>
        <p:nvSpPr>
          <p:cNvPr id="123" name="min-content is the smallest that a track can be.…"/>
          <p:cNvSpPr txBox="1">
            <a:spLocks noGrp="1"/>
          </p:cNvSpPr>
          <p:nvPr>
            <p:ph type="body" sz="half" idx="1"/>
          </p:nvPr>
        </p:nvSpPr>
        <p:spPr>
          <a:xfrm>
            <a:off x="2339976" y="2825427"/>
            <a:ext cx="8324850" cy="2172482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min-content</a:t>
            </a:r>
            <a:r>
              <a:t> is the smallest that a track can be.</a:t>
            </a:r>
          </a:p>
          <a:p>
            <a:pPr marL="0" indent="0">
              <a:spcBef>
                <a:spcPts val="1800"/>
              </a:spcBef>
              <a:buNone/>
            </a:pPr>
            <a:r>
              <a:rPr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max-content</a:t>
            </a:r>
            <a:r>
              <a:rPr b="1">
                <a:solidFill>
                  <a:schemeClr val="accent1"/>
                </a:solidFill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t>allots the maximum amount of space needed.</a:t>
            </a:r>
          </a:p>
          <a:p>
            <a:pPr marL="0" indent="0">
              <a:spcBef>
                <a:spcPts val="1800"/>
              </a:spcBef>
              <a:buNone/>
            </a:pPr>
            <a:r>
              <a:rPr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auto</a:t>
            </a:r>
            <a:r>
              <a:t> lets the browser take care of it. Start with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auto</a:t>
            </a:r>
            <a:r>
              <a:t> for content-based sizing.</a:t>
            </a:r>
          </a:p>
        </p:txBody>
      </p:sp>
      <p:pic>
        <p:nvPicPr>
          <p:cNvPr id="124" name="lwd5_1635_maxminwidth.png" descr="lwd5_1635_maxminwidt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009" y="5011750"/>
            <a:ext cx="6535401" cy="29654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peating Track Sizes"/>
          <p:cNvSpPr txBox="1">
            <a:spLocks noGrp="1"/>
          </p:cNvSpPr>
          <p:nvPr>
            <p:ph type="title"/>
          </p:nvPr>
        </p:nvSpPr>
        <p:spPr>
          <a:xfrm>
            <a:off x="2339976" y="1552576"/>
            <a:ext cx="8324850" cy="1271587"/>
          </a:xfrm>
          <a:prstGeom prst="rect">
            <a:avLst/>
          </a:prstGeom>
        </p:spPr>
        <p:txBody>
          <a:bodyPr/>
          <a:lstStyle/>
          <a:p>
            <a:r>
              <a:t>Repeating Track Sizes</a:t>
            </a:r>
          </a:p>
        </p:txBody>
      </p:sp>
      <p:sp>
        <p:nvSpPr>
          <p:cNvPr id="127" name="The shortcut repeat() function lets you repeat patterns in track sizes:…"/>
          <p:cNvSpPr txBox="1">
            <a:spLocks noGrp="1"/>
          </p:cNvSpPr>
          <p:nvPr>
            <p:ph type="body" idx="1"/>
          </p:nvPr>
        </p:nvSpPr>
        <p:spPr>
          <a:xfrm>
            <a:off x="93688" y="2500536"/>
            <a:ext cx="12601400" cy="64807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dirty="0"/>
              <a:t>The shortcut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repeat()</a:t>
            </a:r>
            <a:r>
              <a:rPr dirty="0"/>
              <a:t> function lets you repeat patterns in track sizes:</a:t>
            </a:r>
          </a:p>
          <a:p>
            <a:pPr marL="0" indent="0" algn="ctr">
              <a:spcBef>
                <a:spcPts val="900"/>
              </a:spcBef>
              <a:buNone/>
              <a:defRPr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repeat(</a:t>
            </a:r>
            <a:r>
              <a:rPr i="1" dirty="0"/>
              <a:t>#</a:t>
            </a:r>
            <a:r>
              <a:rPr dirty="0"/>
              <a:t>, </a:t>
            </a:r>
            <a:r>
              <a:rPr b="0" i="1" dirty="0"/>
              <a:t>track pattern</a:t>
            </a:r>
            <a:r>
              <a:rPr dirty="0"/>
              <a:t>)</a:t>
            </a:r>
          </a:p>
          <a:p>
            <a:pPr marL="0" indent="0">
              <a:spcBef>
                <a:spcPts val="1800"/>
              </a:spcBef>
              <a:buNone/>
            </a:pPr>
            <a:r>
              <a:rPr dirty="0"/>
              <a:t>The first number is the number of repetitions. The track sizes after the comma provide the pattern:</a:t>
            </a:r>
          </a:p>
          <a:p>
            <a:pPr marL="342898" marR="342898" indent="0" algn="just" defTabSz="342898">
              <a:spcBef>
                <a:spcPts val="1576"/>
              </a:spcBef>
              <a:buNone/>
              <a:defRPr sz="2200" baseline="-2272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600" b="1" i="1" baseline="-2500" dirty="0">
                <a:solidFill>
                  <a:schemeClr val="accent1"/>
                </a:solidFill>
                <a:latin typeface="+mj-lt"/>
                <a:ea typeface="+mj-ea"/>
                <a:cs typeface="+mj-cs"/>
                <a:sym typeface="Helvetica"/>
              </a:rPr>
              <a:t>BEFORE:</a:t>
            </a:r>
            <a:br>
              <a:rPr sz="3600" dirty="0"/>
            </a:br>
            <a:r>
              <a:rPr sz="3600" dirty="0"/>
              <a:t>grid-template-columns: 200px </a:t>
            </a:r>
            <a:r>
              <a:rPr sz="3600" dirty="0">
                <a:solidFill>
                  <a:schemeClr val="accent1">
                    <a:lumMod val="75000"/>
                  </a:schemeClr>
                </a:solidFill>
              </a:rPr>
              <a:t>20px 1fr 20px 1fr 20px 1fr 20px 1fr 20px 1fr 20px 1fr</a:t>
            </a:r>
            <a:r>
              <a:rPr sz="3600" dirty="0"/>
              <a:t> 200px;</a:t>
            </a:r>
          </a:p>
          <a:p>
            <a:pPr marL="342898" marR="342898" indent="0" algn="just" defTabSz="342898">
              <a:spcBef>
                <a:spcPts val="900"/>
              </a:spcBef>
              <a:buNone/>
              <a:defRPr sz="2200" baseline="-2272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600" b="1" i="1" baseline="-2500" dirty="0">
                <a:solidFill>
                  <a:schemeClr val="accent1"/>
                </a:solidFill>
                <a:latin typeface="+mj-lt"/>
                <a:ea typeface="+mj-ea"/>
                <a:cs typeface="+mj-cs"/>
                <a:sym typeface="Helvetica"/>
              </a:rPr>
              <a:t>AFTER:</a:t>
            </a:r>
            <a:br>
              <a:rPr sz="3600" dirty="0"/>
            </a:br>
            <a:r>
              <a:rPr sz="3600" dirty="0"/>
              <a:t>grid-template-columns: </a:t>
            </a:r>
            <a:r>
              <a:rPr sz="3600" b="1" dirty="0">
                <a:solidFill>
                  <a:schemeClr val="accent1">
                    <a:lumMod val="75000"/>
                  </a:schemeClr>
                </a:solidFill>
              </a:rPr>
              <a:t>200px repeat(5, 20px 1fr) 200px</a:t>
            </a:r>
            <a:r>
              <a:rPr sz="3600" dirty="0"/>
              <a:t>;</a:t>
            </a:r>
          </a:p>
          <a:p>
            <a:pPr marL="0" indent="0" algn="ctr">
              <a:spcBef>
                <a:spcPts val="1800"/>
              </a:spcBef>
              <a:buNone/>
              <a:defRPr sz="2700"/>
            </a:pPr>
            <a:r>
              <a:rPr dirty="0"/>
              <a:t>(Here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repeat()</a:t>
            </a:r>
            <a:r>
              <a:rPr dirty="0"/>
              <a:t> is used in a longer sequence of track sizes. </a:t>
            </a:r>
            <a:br>
              <a:rPr dirty="0"/>
            </a:br>
            <a:r>
              <a:rPr dirty="0"/>
              <a:t>It repeats the track sizes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20px 1fr</a:t>
            </a:r>
            <a:r>
              <a:rPr dirty="0"/>
              <a:t> 5 times.)</a:t>
            </a:r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peating Track Sizes (cont’d.)"/>
          <p:cNvSpPr txBox="1">
            <a:spLocks noGrp="1"/>
          </p:cNvSpPr>
          <p:nvPr>
            <p:ph type="title"/>
          </p:nvPr>
        </p:nvSpPr>
        <p:spPr>
          <a:xfrm>
            <a:off x="2339976" y="1552576"/>
            <a:ext cx="8324850" cy="1271587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Repeating Track Sizes (cont’d.)</a:t>
            </a:r>
          </a:p>
        </p:txBody>
      </p:sp>
      <p:sp>
        <p:nvSpPr>
          <p:cNvPr id="130" name="You can let the browser figure out how many times a repeated pattern will fit with auto-fill and auto-fit values instead of a number:…"/>
          <p:cNvSpPr txBox="1">
            <a:spLocks noGrp="1"/>
          </p:cNvSpPr>
          <p:nvPr>
            <p:ph type="body" idx="1"/>
          </p:nvPr>
        </p:nvSpPr>
        <p:spPr>
          <a:xfrm>
            <a:off x="2339976" y="2904753"/>
            <a:ext cx="8324850" cy="498194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indent="0" defTabSz="429385">
              <a:spcBef>
                <a:spcPts val="1725"/>
              </a:spcBef>
              <a:buNone/>
              <a:defRPr sz="2940"/>
            </a:pPr>
            <a:r>
              <a:rPr dirty="0"/>
              <a:t>You can let the browser figure out how many times a repeated pattern will fit with </a:t>
            </a:r>
            <a:r>
              <a:rPr b="1" dirty="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auto-fill</a:t>
            </a:r>
            <a:r>
              <a:rPr dirty="0"/>
              <a:t> and </a:t>
            </a:r>
            <a:r>
              <a:rPr b="1" dirty="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auto-fit</a:t>
            </a:r>
            <a:r>
              <a:rPr dirty="0"/>
              <a:t> values instead of a number: </a:t>
            </a:r>
          </a:p>
          <a:p>
            <a:pPr marL="336039" marR="336039" indent="0" algn="just" defTabSz="336039">
              <a:spcBef>
                <a:spcPts val="2625"/>
              </a:spcBef>
              <a:buNone/>
              <a:defRPr sz="2548" baseline="-1962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500" dirty="0"/>
              <a:t>grid-template-rows: </a:t>
            </a:r>
            <a:r>
              <a:rPr sz="3500" dirty="0">
                <a:solidFill>
                  <a:schemeClr val="accent1">
                    <a:hueOff val="273562"/>
                    <a:satOff val="2937"/>
                    <a:lumOff val="-22233"/>
                  </a:schemeClr>
                </a:solidFill>
              </a:rPr>
              <a:t>repeat(</a:t>
            </a:r>
            <a:r>
              <a:rPr sz="3500" b="1" dirty="0">
                <a:solidFill>
                  <a:schemeClr val="accent1">
                    <a:lumMod val="75000"/>
                  </a:schemeClr>
                </a:solidFill>
              </a:rPr>
              <a:t>auto-fill</a:t>
            </a:r>
            <a:r>
              <a:rPr sz="3500" dirty="0">
                <a:solidFill>
                  <a:schemeClr val="accent1">
                    <a:hueOff val="273562"/>
                    <a:satOff val="2937"/>
                    <a:lumOff val="-22233"/>
                  </a:schemeClr>
                </a:solidFill>
              </a:rPr>
              <a:t>, 15em)</a:t>
            </a:r>
            <a:r>
              <a:rPr sz="3500" dirty="0"/>
              <a:t>;</a:t>
            </a:r>
          </a:p>
          <a:p>
            <a:pPr marL="0" indent="0" defTabSz="429385">
              <a:spcBef>
                <a:spcPts val="2625"/>
              </a:spcBef>
              <a:buNone/>
              <a:defRPr sz="2940"/>
            </a:pPr>
            <a:r>
              <a:rPr b="1" dirty="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auto-fill</a:t>
            </a:r>
            <a:r>
              <a:rPr dirty="0"/>
              <a:t> creates as many tracks as will fit in the available space, even if there’s not enough content to fill all the tracks.</a:t>
            </a:r>
          </a:p>
          <a:p>
            <a:pPr marL="0" indent="0" defTabSz="429385">
              <a:spcBef>
                <a:spcPts val="2625"/>
              </a:spcBef>
              <a:buNone/>
              <a:defRPr sz="2940"/>
            </a:pPr>
            <a:r>
              <a:rPr b="1" dirty="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auto-fit</a:t>
            </a:r>
            <a:r>
              <a:rPr dirty="0"/>
              <a:t> creates as many tracks as will fit, dropping empty tracks from the layout. </a:t>
            </a:r>
          </a:p>
          <a:p>
            <a:pPr marL="0" indent="0" defTabSz="429385">
              <a:spcBef>
                <a:spcPts val="3900"/>
              </a:spcBef>
              <a:buNone/>
              <a:defRPr sz="2646"/>
            </a:pPr>
            <a:r>
              <a:rPr dirty="0">
                <a:solidFill>
                  <a:schemeClr val="accent4"/>
                </a:solidFill>
              </a:rPr>
              <a:t>NOTE: </a:t>
            </a:r>
            <a:r>
              <a:rPr dirty="0"/>
              <a:t>If there’s leftover space in the container, it’s distributed according to the provided vertical and horizontal alignment values.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adding (cont’d)"/>
          <p:cNvSpPr txBox="1">
            <a:spLocks noGrp="1"/>
          </p:cNvSpPr>
          <p:nvPr>
            <p:ph type="title"/>
          </p:nvPr>
        </p:nvSpPr>
        <p:spPr>
          <a:xfrm>
            <a:off x="2339976" y="1552575"/>
            <a:ext cx="8324850" cy="98807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Padding (cont’d)</a:t>
            </a:r>
          </a:p>
        </p:txBody>
      </p:sp>
      <p:sp>
        <p:nvSpPr>
          <p:cNvPr id="114" name="blockquote {…"/>
          <p:cNvSpPr txBox="1"/>
          <p:nvPr/>
        </p:nvSpPr>
        <p:spPr>
          <a:xfrm>
            <a:off x="525736" y="2212504"/>
            <a:ext cx="10174399" cy="5740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 marL="342898" marR="342898" algn="just" defTabSz="342898">
              <a:defRPr sz="2700" baseline="-1851"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/>
              <a:t>blockquote { </a:t>
            </a:r>
          </a:p>
          <a:p>
            <a:pPr marL="342898" marR="342898" algn="just" defTabSz="342898">
              <a:defRPr sz="2700" b="1" baseline="-1851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>
                <a:solidFill>
                  <a:schemeClr val="accent1">
                    <a:lumMod val="75000"/>
                  </a:schemeClr>
                </a:solidFill>
              </a:rPr>
              <a:t>  padding-top: 2em;</a:t>
            </a:r>
          </a:p>
          <a:p>
            <a:pPr marL="342898" marR="342898" algn="just" defTabSz="342898">
              <a:defRPr sz="2700" b="1" baseline="-1851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>
                <a:solidFill>
                  <a:schemeClr val="accent1">
                    <a:lumMod val="75000"/>
                  </a:schemeClr>
                </a:solidFill>
              </a:rPr>
              <a:t>  padding-right: 4em;</a:t>
            </a:r>
          </a:p>
          <a:p>
            <a:pPr marL="342898" marR="342898" algn="just" defTabSz="342898">
              <a:defRPr sz="2700" b="1" baseline="-1851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>
                <a:solidFill>
                  <a:schemeClr val="accent1">
                    <a:lumMod val="75000"/>
                  </a:schemeClr>
                </a:solidFill>
              </a:rPr>
              <a:t>  padding-bottom: 2em;</a:t>
            </a:r>
          </a:p>
          <a:p>
            <a:pPr marL="342898" marR="342898" algn="just" defTabSz="342898">
              <a:defRPr sz="2700" b="1" baseline="-1851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>
                <a:solidFill>
                  <a:schemeClr val="accent1">
                    <a:lumMod val="75000"/>
                  </a:schemeClr>
                </a:solidFill>
              </a:rPr>
              <a:t>  padding-left: 4em;</a:t>
            </a:r>
          </a:p>
          <a:p>
            <a:pPr marL="342898" marR="342898" algn="just" defTabSz="342898">
              <a:defRPr sz="2700" baseline="-1851"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/>
              <a:t>  background-color: #D098D4; </a:t>
            </a:r>
            <a:r>
              <a:rPr sz="3200" dirty="0">
                <a:solidFill>
                  <a:srgbClr val="A6AAA9"/>
                </a:solidFill>
              </a:rPr>
              <a:t>/*light green*/</a:t>
            </a:r>
          </a:p>
          <a:p>
            <a:pPr marL="342898" marR="342898" algn="just" defTabSz="342898">
              <a:defRPr sz="2700" baseline="-1851"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/>
              <a:t>}</a:t>
            </a:r>
          </a:p>
        </p:txBody>
      </p:sp>
      <p:pic>
        <p:nvPicPr>
          <p:cNvPr id="115" name="lwd5_1405_padding.png" descr="lwd5_1405_padd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210" y="4984369"/>
            <a:ext cx="5715001" cy="22383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iving Names to Grid Are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Giving Names to Grid Areas</a:t>
            </a:r>
          </a:p>
        </p:txBody>
      </p:sp>
      <p:sp>
        <p:nvSpPr>
          <p:cNvPr id="133" name="grid-template-areas…"/>
          <p:cNvSpPr txBox="1">
            <a:spLocks noGrp="1"/>
          </p:cNvSpPr>
          <p:nvPr>
            <p:ph type="body" idx="1"/>
          </p:nvPr>
        </p:nvSpPr>
        <p:spPr>
          <a:xfrm>
            <a:off x="2339976" y="2959559"/>
            <a:ext cx="8324850" cy="4927141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  <a:defRPr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grid-template-areas</a:t>
            </a:r>
          </a:p>
          <a:p>
            <a:pPr marL="0" indent="0">
              <a:buNone/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Values:</a:t>
            </a: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none</a:t>
            </a:r>
            <a:r>
              <a:t>, </a:t>
            </a:r>
            <a:r>
              <a:rPr i="1"/>
              <a:t>series of area names by row</a:t>
            </a:r>
          </a:p>
          <a:p>
            <a:pPr marL="277810" indent="-277810"/>
            <a:r>
              <a:rPr b="1">
                <a:latin typeface="Courier"/>
                <a:ea typeface="Courier"/>
                <a:cs typeface="Courier"/>
                <a:sym typeface="Courier"/>
              </a:rPr>
              <a:t>grid-template-areas</a:t>
            </a:r>
            <a:r>
              <a:t> lets you assign names to areas in the grid to make it easier to place items in that area later.</a:t>
            </a:r>
          </a:p>
          <a:p>
            <a:pPr marL="277810" indent="-277810"/>
            <a:r>
              <a:t>The value is a list of names for every cell in the grid, listed by row.</a:t>
            </a:r>
          </a:p>
          <a:p>
            <a:pPr marL="277810" indent="-277810"/>
            <a:r>
              <a:t>When neighboring cells share a name, they form a grid area with that name.</a:t>
            </a:r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iving Names to Grid Areas (cont’d)"/>
          <p:cNvSpPr txBox="1">
            <a:spLocks noGrp="1"/>
          </p:cNvSpPr>
          <p:nvPr>
            <p:ph type="title"/>
          </p:nvPr>
        </p:nvSpPr>
        <p:spPr>
          <a:xfrm>
            <a:off x="2339976" y="1552576"/>
            <a:ext cx="8324850" cy="736215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Giving Names to Grid Areas (cont’d)</a:t>
            </a:r>
          </a:p>
        </p:txBody>
      </p:sp>
      <p:sp>
        <p:nvSpPr>
          <p:cNvPr id="136" name="#layout {…"/>
          <p:cNvSpPr txBox="1">
            <a:spLocks noGrp="1"/>
          </p:cNvSpPr>
          <p:nvPr>
            <p:ph type="body" idx="1"/>
          </p:nvPr>
        </p:nvSpPr>
        <p:spPr>
          <a:xfrm>
            <a:off x="597744" y="2413231"/>
            <a:ext cx="11305256" cy="613597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indent="0" defTabSz="342898">
              <a:spcBef>
                <a:spcPts val="0"/>
              </a:spcBef>
              <a:buNone/>
              <a:defRPr sz="2000" baseline="-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/>
              <a:t>#layout {</a:t>
            </a:r>
          </a:p>
          <a:p>
            <a:pPr marL="0" indent="0" defTabSz="342898">
              <a:spcBef>
                <a:spcPts val="0"/>
              </a:spcBef>
              <a:buNone/>
              <a:defRPr sz="2000" baseline="-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/>
              <a:t>  display: grid;</a:t>
            </a:r>
          </a:p>
          <a:p>
            <a:pPr marL="0" indent="0" defTabSz="342898">
              <a:spcBef>
                <a:spcPts val="0"/>
              </a:spcBef>
              <a:buNone/>
              <a:defRPr sz="2000" baseline="-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/>
              <a:t>  grid-template-rows: [header-start] 100px [content-start] 400px [footer-start] 100px; </a:t>
            </a:r>
          </a:p>
          <a:p>
            <a:pPr marL="0" indent="0" defTabSz="342898">
              <a:spcBef>
                <a:spcPts val="0"/>
              </a:spcBef>
              <a:buNone/>
              <a:defRPr sz="2000" baseline="-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/>
              <a:t>  grid-template-columns: [ads] 200px [main] 1fr [links] 200px;</a:t>
            </a:r>
          </a:p>
          <a:p>
            <a:pPr marL="0" indent="0" defTabSz="342898">
              <a:spcBef>
                <a:spcPts val="0"/>
              </a:spcBef>
              <a:buNone/>
              <a:defRPr sz="2000" baseline="-2500">
                <a:solidFill>
                  <a:srgbClr val="FAA75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sz="2800" b="1" dirty="0">
                <a:solidFill>
                  <a:schemeClr val="accent1">
                    <a:lumMod val="75000"/>
                  </a:schemeClr>
                </a:solidFill>
              </a:rPr>
              <a:t>grid-template-areas: </a:t>
            </a:r>
          </a:p>
          <a:p>
            <a:pPr marL="0" indent="0" defTabSz="342898">
              <a:spcBef>
                <a:spcPts val="0"/>
              </a:spcBef>
              <a:buNone/>
              <a:defRPr sz="2000" b="1" baseline="-250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>
                <a:solidFill>
                  <a:schemeClr val="accent1">
                    <a:lumMod val="75000"/>
                  </a:schemeClr>
                </a:solidFill>
              </a:rPr>
              <a:t>    "header  header  header"</a:t>
            </a:r>
          </a:p>
          <a:p>
            <a:pPr marL="0" indent="0" defTabSz="342898">
              <a:spcBef>
                <a:spcPts val="0"/>
              </a:spcBef>
              <a:buNone/>
              <a:defRPr sz="2000" b="1" baseline="-250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>
                <a:solidFill>
                  <a:schemeClr val="accent1">
                    <a:lumMod val="75000"/>
                  </a:schemeClr>
                </a:solidFill>
              </a:rPr>
              <a:t>    "ads     main    links"</a:t>
            </a:r>
          </a:p>
          <a:p>
            <a:pPr marL="0" indent="0" defTabSz="342898">
              <a:spcBef>
                <a:spcPts val="0"/>
              </a:spcBef>
              <a:buNone/>
              <a:defRPr sz="2000" b="1" baseline="-250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>
                <a:solidFill>
                  <a:schemeClr val="accent1">
                    <a:lumMod val="75000"/>
                  </a:schemeClr>
                </a:solidFill>
              </a:rPr>
              <a:t>    "footer  footer  footer"</a:t>
            </a:r>
          </a:p>
          <a:p>
            <a:pPr marL="0" indent="0" defTabSz="342898">
              <a:spcBef>
                <a:spcPts val="0"/>
              </a:spcBef>
              <a:buNone/>
              <a:defRPr sz="2000" baseline="-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/>
              <a:t>}</a:t>
            </a:r>
          </a:p>
        </p:txBody>
      </p:sp>
      <p:pic>
        <p:nvPicPr>
          <p:cNvPr id="137" name="lwd5_1636_areas.png" descr="lwd5_1636_area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334" y="5308848"/>
            <a:ext cx="9702131" cy="34563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iving Names to Grid Areas (cont’d)"/>
          <p:cNvSpPr txBox="1">
            <a:spLocks noGrp="1"/>
          </p:cNvSpPr>
          <p:nvPr>
            <p:ph type="title"/>
          </p:nvPr>
        </p:nvSpPr>
        <p:spPr>
          <a:xfrm>
            <a:off x="2339976" y="1552576"/>
            <a:ext cx="8324850" cy="736215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Giving Names to Grid Areas (cont’d)</a:t>
            </a:r>
          </a:p>
        </p:txBody>
      </p:sp>
      <p:pic>
        <p:nvPicPr>
          <p:cNvPr id="140" name="lwd5_16XX_implicitareaname.png" descr="lwd5_16XX_implicitareanam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555" y="3281363"/>
            <a:ext cx="6657710" cy="3769929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Assigning names to lines with -start and -end suffixes creates an area name implicitly."/>
          <p:cNvSpPr txBox="1"/>
          <p:nvPr/>
        </p:nvSpPr>
        <p:spPr>
          <a:xfrm>
            <a:off x="2401179" y="2318351"/>
            <a:ext cx="8202444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algn="l">
              <a:defRPr sz="3000">
                <a:solidFill>
                  <a:srgbClr val="53585F"/>
                </a:solidFill>
              </a:defRPr>
            </a:pPr>
            <a:r>
              <a:rPr sz="2250"/>
              <a:t>Assigning names to lines with -start and -end suffixes creates an area name </a:t>
            </a:r>
            <a:r>
              <a:rPr sz="2250" b="1">
                <a:latin typeface="+mj-lt"/>
                <a:ea typeface="+mj-ea"/>
                <a:cs typeface="+mj-cs"/>
                <a:sym typeface="Helvetica"/>
              </a:rPr>
              <a:t>implicitly</a:t>
            </a:r>
            <a:r>
              <a:rPr sz="2250"/>
              <a:t>.</a:t>
            </a:r>
          </a:p>
        </p:txBody>
      </p:sp>
      <p:sp>
        <p:nvSpPr>
          <p:cNvPr id="142" name="Similarly, when you specify an area name with grid-template-areas, line names with -start and -end suffixes are implicitly generated."/>
          <p:cNvSpPr txBox="1"/>
          <p:nvPr/>
        </p:nvSpPr>
        <p:spPr>
          <a:xfrm>
            <a:off x="2307324" y="7252297"/>
            <a:ext cx="8725734" cy="700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algn="l">
              <a:defRPr sz="2700">
                <a:solidFill>
                  <a:srgbClr val="53585F"/>
                </a:solidFill>
              </a:defRPr>
            </a:pPr>
            <a:r>
              <a:rPr sz="2025"/>
              <a:t>Similarly, when you specify an area name with </a:t>
            </a:r>
            <a:r>
              <a:rPr sz="2025">
                <a:latin typeface="Courier"/>
                <a:ea typeface="Courier"/>
                <a:cs typeface="Courier"/>
                <a:sym typeface="Courier"/>
              </a:rPr>
              <a:t>grid-template-areas</a:t>
            </a:r>
            <a:r>
              <a:rPr sz="2025">
                <a:latin typeface="+mj-lt"/>
                <a:ea typeface="+mj-ea"/>
                <a:cs typeface="+mj-cs"/>
                <a:sym typeface="Helvetica"/>
              </a:rPr>
              <a:t>,</a:t>
            </a:r>
            <a:r>
              <a:rPr sz="2025"/>
              <a:t> line names with -start and -end suffixes are implicitly generated.</a:t>
            </a:r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he grid Shorthand Proper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grid Shorthand Property</a:t>
            </a:r>
          </a:p>
        </p:txBody>
      </p:sp>
      <p:sp>
        <p:nvSpPr>
          <p:cNvPr id="145" name="grid…"/>
          <p:cNvSpPr txBox="1">
            <a:spLocks noGrp="1"/>
          </p:cNvSpPr>
          <p:nvPr>
            <p:ph type="body" idx="1"/>
          </p:nvPr>
        </p:nvSpPr>
        <p:spPr>
          <a:xfrm>
            <a:off x="2339976" y="2990850"/>
            <a:ext cx="8324850" cy="470535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  <a:defRPr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grid</a:t>
            </a:r>
          </a:p>
          <a:p>
            <a:pPr marL="0" indent="0">
              <a:spcBef>
                <a:spcPts val="2250"/>
              </a:spcBef>
              <a:buNone/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Values:</a:t>
            </a: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none</a:t>
            </a:r>
            <a:r>
              <a:t>, </a:t>
            </a:r>
            <a:r>
              <a:rPr i="1"/>
              <a:t>row info</a:t>
            </a:r>
            <a:r>
              <a:rPr i="1">
                <a:latin typeface="Courier"/>
                <a:ea typeface="Courier"/>
                <a:cs typeface="Courier"/>
                <a:sym typeface="Courier"/>
              </a:rPr>
              <a:t>/</a:t>
            </a:r>
            <a:r>
              <a:rPr i="1"/>
              <a:t>column info</a:t>
            </a:r>
          </a:p>
          <a:p>
            <a:pPr marL="0" indent="0">
              <a:spcBef>
                <a:spcPts val="2250"/>
              </a:spcBef>
              <a:buNone/>
            </a:pPr>
            <a:r>
              <a:t>The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grid</a:t>
            </a:r>
            <a:r>
              <a:t> shorthand sets values for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grid-template-rows</a:t>
            </a:r>
            <a:r>
              <a:t>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grid-template-columns</a:t>
            </a:r>
            <a:r>
              <a:t>, and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grid-template-areas</a:t>
            </a:r>
            <a:r>
              <a:t>. </a:t>
            </a:r>
          </a:p>
          <a:p>
            <a:pPr marL="0" indent="0">
              <a:spcBef>
                <a:spcPts val="5400"/>
              </a:spcBef>
              <a:buNone/>
              <a:defRPr sz="2700"/>
            </a:pPr>
            <a:r>
              <a:rPr>
                <a:solidFill>
                  <a:schemeClr val="accent4"/>
                </a:solidFill>
              </a:rPr>
              <a:t>NOTE: </a:t>
            </a:r>
            <a:r>
              <a:t>The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grid</a:t>
            </a:r>
            <a:r>
              <a:t> shorthand is available, but the word on the street is that it’s more difficult to use than separate template properties.</a:t>
            </a:r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he grid Shorthand Property (cont’d)"/>
          <p:cNvSpPr txBox="1">
            <a:spLocks noGrp="1"/>
          </p:cNvSpPr>
          <p:nvPr>
            <p:ph type="title"/>
          </p:nvPr>
        </p:nvSpPr>
        <p:spPr>
          <a:xfrm>
            <a:off x="2339976" y="1552575"/>
            <a:ext cx="8324850" cy="945468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The grid Shorthand Property (cont’d)</a:t>
            </a:r>
          </a:p>
        </p:txBody>
      </p:sp>
      <p:sp>
        <p:nvSpPr>
          <p:cNvPr id="148" name="Put the row-related values before the slash (/) and column-related values after:…"/>
          <p:cNvSpPr txBox="1">
            <a:spLocks noGrp="1"/>
          </p:cNvSpPr>
          <p:nvPr>
            <p:ph type="body" idx="1"/>
          </p:nvPr>
        </p:nvSpPr>
        <p:spPr>
          <a:xfrm>
            <a:off x="2339976" y="2956694"/>
            <a:ext cx="8324850" cy="4930006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2250"/>
              </a:spcBef>
              <a:buNone/>
            </a:pPr>
            <a:r>
              <a:rPr dirty="0"/>
              <a:t>Put the row-related values before the slash (/) and column-related values after:</a:t>
            </a:r>
          </a:p>
          <a:p>
            <a:pPr marL="0" indent="0" algn="ctr">
              <a:spcBef>
                <a:spcPts val="1500"/>
              </a:spcBef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grid: </a:t>
            </a:r>
            <a:r>
              <a:rPr i="1" dirty="0"/>
              <a:t>rows</a:t>
            </a:r>
            <a:r>
              <a:rPr dirty="0"/>
              <a:t> / </a:t>
            </a:r>
            <a:r>
              <a:rPr i="1" dirty="0"/>
              <a:t>columns</a:t>
            </a:r>
          </a:p>
          <a:p>
            <a:pPr marL="0" indent="0">
              <a:spcBef>
                <a:spcPts val="2250"/>
              </a:spcBef>
              <a:buNone/>
            </a:pPr>
            <a:r>
              <a:rPr b="1" dirty="0">
                <a:latin typeface="+mj-lt"/>
                <a:ea typeface="+mj-ea"/>
                <a:cs typeface="+mj-cs"/>
                <a:sym typeface="Helvetica"/>
              </a:rPr>
              <a:t>Example:</a:t>
            </a:r>
          </a:p>
          <a:p>
            <a:pPr marL="0" lvl="2" indent="342898">
              <a:spcBef>
                <a:spcPts val="1500"/>
              </a:spcBef>
              <a:buNone/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#layout {</a:t>
            </a:r>
          </a:p>
          <a:p>
            <a:pPr marL="0" lvl="2" indent="342898">
              <a:spcBef>
                <a:spcPts val="0"/>
              </a:spcBef>
              <a:buNone/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display: grid;</a:t>
            </a:r>
          </a:p>
          <a:p>
            <a:pPr marL="0" lvl="2" indent="342898">
              <a:spcBef>
                <a:spcPts val="0"/>
              </a:spcBef>
              <a:buNone/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b="1" dirty="0">
                <a:solidFill>
                  <a:schemeClr val="accent1">
                    <a:lumMod val="75000"/>
                  </a:schemeClr>
                </a:solidFill>
              </a:rPr>
              <a:t>grid: 100px 400px 100px / 200px 1fr 200px;</a:t>
            </a:r>
          </a:p>
          <a:p>
            <a:pPr marL="0" lvl="2" indent="342898">
              <a:spcBef>
                <a:spcPts val="0"/>
              </a:spcBef>
              <a:buNone/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}</a:t>
            </a:r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he grid Shorthand Property (cont’d)"/>
          <p:cNvSpPr txBox="1">
            <a:spLocks noGrp="1"/>
          </p:cNvSpPr>
          <p:nvPr>
            <p:ph type="title"/>
          </p:nvPr>
        </p:nvSpPr>
        <p:spPr>
          <a:xfrm>
            <a:off x="2339976" y="1552575"/>
            <a:ext cx="8324850" cy="945468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The grid Shorthand Property (cont’d)</a:t>
            </a:r>
          </a:p>
        </p:txBody>
      </p:sp>
      <p:sp>
        <p:nvSpPr>
          <p:cNvPr id="151" name="You can include line names and area names as well, in this order:…"/>
          <p:cNvSpPr txBox="1">
            <a:spLocks noGrp="1"/>
          </p:cNvSpPr>
          <p:nvPr>
            <p:ph type="body" idx="1"/>
          </p:nvPr>
        </p:nvSpPr>
        <p:spPr>
          <a:xfrm>
            <a:off x="2339976" y="2658480"/>
            <a:ext cx="8698928" cy="5818720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 marL="0" indent="0">
              <a:spcBef>
                <a:spcPts val="2250"/>
              </a:spcBef>
              <a:buNone/>
            </a:pPr>
            <a:r>
              <a:rPr dirty="0"/>
              <a:t>You can include line names and area names as well, in this order: </a:t>
            </a:r>
          </a:p>
          <a:p>
            <a:pPr marL="0" indent="0" algn="ctr">
              <a:spcBef>
                <a:spcPts val="1500"/>
              </a:spcBef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[</a:t>
            </a:r>
            <a:r>
              <a:rPr i="1" dirty="0"/>
              <a:t>start line name</a:t>
            </a:r>
            <a:r>
              <a:rPr dirty="0"/>
              <a:t>] "</a:t>
            </a:r>
            <a:r>
              <a:rPr i="1" dirty="0"/>
              <a:t>area names</a:t>
            </a:r>
            <a:r>
              <a:rPr dirty="0"/>
              <a:t>" &lt;</a:t>
            </a:r>
            <a:r>
              <a:rPr i="1" dirty="0"/>
              <a:t>track size</a:t>
            </a:r>
            <a:r>
              <a:rPr dirty="0"/>
              <a:t>&gt; [</a:t>
            </a:r>
            <a:r>
              <a:rPr i="1" dirty="0"/>
              <a:t>end line name</a:t>
            </a:r>
            <a:r>
              <a:rPr dirty="0"/>
              <a:t>]</a:t>
            </a:r>
          </a:p>
          <a:p>
            <a:pPr marL="0" indent="0">
              <a:spcBef>
                <a:spcPts val="2250"/>
              </a:spcBef>
              <a:buNone/>
            </a:pPr>
            <a:r>
              <a:rPr b="1" dirty="0">
                <a:latin typeface="+mj-lt"/>
                <a:ea typeface="+mj-ea"/>
                <a:cs typeface="+mj-cs"/>
                <a:sym typeface="Helvetica"/>
              </a:rPr>
              <a:t>Example:</a:t>
            </a:r>
          </a:p>
          <a:p>
            <a:pPr marL="342898" marR="342898" indent="0" algn="just" defTabSz="342898">
              <a:spcBef>
                <a:spcPts val="1800"/>
              </a:spcBef>
              <a:buNone/>
              <a:defRPr sz="2200" baseline="-2272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500" dirty="0"/>
              <a:t>#layout {</a:t>
            </a:r>
          </a:p>
          <a:p>
            <a:pPr marL="342898" marR="342898" indent="0" algn="just" defTabSz="342898">
              <a:spcBef>
                <a:spcPts val="0"/>
              </a:spcBef>
              <a:buNone/>
              <a:defRPr sz="2200" baseline="-2272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500" dirty="0"/>
              <a:t>  display: grid;</a:t>
            </a:r>
          </a:p>
          <a:p>
            <a:pPr marL="342898" marR="342898" indent="0" algn="just" defTabSz="342898">
              <a:spcBef>
                <a:spcPts val="0"/>
              </a:spcBef>
              <a:buNone/>
              <a:defRPr sz="2200" baseline="-2272">
                <a:solidFill>
                  <a:srgbClr val="FAA75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500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sz="3500" b="1" dirty="0">
                <a:solidFill>
                  <a:schemeClr val="accent1">
                    <a:lumMod val="75000"/>
                  </a:schemeClr>
                </a:solidFill>
              </a:rPr>
              <a:t>grid: </a:t>
            </a:r>
          </a:p>
          <a:p>
            <a:pPr marL="342898" marR="342898" indent="0" algn="just" defTabSz="342898">
              <a:spcBef>
                <a:spcPts val="0"/>
              </a:spcBef>
              <a:buNone/>
              <a:defRPr sz="2200" b="1" baseline="-2272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500" dirty="0">
                <a:solidFill>
                  <a:schemeClr val="accent1">
                    <a:lumMod val="75000"/>
                  </a:schemeClr>
                </a:solidFill>
              </a:rPr>
              <a:t>    [header-start]  "header  header  header" 100px </a:t>
            </a:r>
          </a:p>
          <a:p>
            <a:pPr marL="342898" marR="342898" indent="0" algn="just" defTabSz="342898">
              <a:spcBef>
                <a:spcPts val="0"/>
              </a:spcBef>
              <a:buNone/>
              <a:defRPr sz="2200" b="1" baseline="-2272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500" dirty="0">
                <a:solidFill>
                  <a:schemeClr val="accent1">
                    <a:lumMod val="75000"/>
                  </a:schemeClr>
                </a:solidFill>
              </a:rPr>
              <a:t>    [content-start] "ads     main    links"  400px </a:t>
            </a:r>
          </a:p>
          <a:p>
            <a:pPr marL="342898" marR="342898" indent="0" algn="just" defTabSz="342898">
              <a:spcBef>
                <a:spcPts val="0"/>
              </a:spcBef>
              <a:buNone/>
              <a:defRPr sz="2200" b="1" baseline="-2272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500" dirty="0">
                <a:solidFill>
                  <a:schemeClr val="accent1">
                    <a:lumMod val="75000"/>
                  </a:schemeClr>
                </a:solidFill>
              </a:rPr>
              <a:t>    [footer-start]  "footer  footer  footer" 100px </a:t>
            </a:r>
          </a:p>
          <a:p>
            <a:pPr marL="342898" marR="342898" indent="0" algn="just" defTabSz="342898">
              <a:spcBef>
                <a:spcPts val="0"/>
              </a:spcBef>
              <a:buNone/>
              <a:defRPr sz="2200" b="1" baseline="-2272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500" dirty="0">
                <a:solidFill>
                  <a:schemeClr val="accent1">
                    <a:lumMod val="75000"/>
                  </a:schemeClr>
                </a:solidFill>
              </a:rPr>
              <a:t>    / [ads] 200px [main] 1fr [links] 200px;</a:t>
            </a:r>
          </a:p>
          <a:p>
            <a:pPr marL="342898" marR="342898" indent="0" algn="just" defTabSz="342898">
              <a:spcBef>
                <a:spcPts val="0"/>
              </a:spcBef>
              <a:buNone/>
              <a:defRPr sz="2200" baseline="-2272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500" dirty="0"/>
              <a:t>}</a:t>
            </a:r>
          </a:p>
          <a:p>
            <a:pPr marL="0" indent="0">
              <a:spcBef>
                <a:spcPts val="2250"/>
              </a:spcBef>
              <a:buNone/>
              <a:defRPr sz="2700"/>
            </a:pPr>
            <a:r>
              <a:rPr sz="3900" dirty="0"/>
              <a:t>The names </a:t>
            </a:r>
            <a:r>
              <a:rPr dirty="0"/>
              <a:t>and height for each row are stacked here for clarity. Note that the column track information is still after the slash (/).</a:t>
            </a:r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ing Items Using Grid Lin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Placing Items Using Grid Lines</a:t>
            </a:r>
          </a:p>
        </p:txBody>
      </p:sp>
      <p:sp>
        <p:nvSpPr>
          <p:cNvPr id="154" name="grid-row-start…"/>
          <p:cNvSpPr txBox="1">
            <a:spLocks noGrp="1"/>
          </p:cNvSpPr>
          <p:nvPr>
            <p:ph type="body" idx="1"/>
          </p:nvPr>
        </p:nvSpPr>
        <p:spPr>
          <a:xfrm>
            <a:off x="2339976" y="2840423"/>
            <a:ext cx="8324850" cy="5046278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None/>
              <a:defRPr sz="27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grid-row-start</a:t>
            </a:r>
          </a:p>
          <a:p>
            <a:pPr marL="0" indent="0" algn="ctr">
              <a:spcBef>
                <a:spcPts val="0"/>
              </a:spcBef>
              <a:buNone/>
              <a:defRPr sz="27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grid-row-end</a:t>
            </a:r>
          </a:p>
          <a:p>
            <a:pPr marL="0" indent="0" algn="ctr">
              <a:spcBef>
                <a:spcPts val="0"/>
              </a:spcBef>
              <a:buNone/>
              <a:defRPr sz="27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grid-column-start</a:t>
            </a:r>
          </a:p>
          <a:p>
            <a:pPr marL="0" indent="0" algn="ctr">
              <a:spcBef>
                <a:spcPts val="0"/>
              </a:spcBef>
              <a:buNone/>
              <a:defRPr sz="27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grid-column-end</a:t>
            </a:r>
          </a:p>
          <a:p>
            <a:pPr marL="0" indent="0">
              <a:buNone/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Values:</a:t>
            </a: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auto</a:t>
            </a:r>
            <a:r>
              <a:t>,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"line name</a:t>
            </a:r>
            <a:r>
              <a:t>",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span</a:t>
            </a:r>
            <a:r>
              <a:t>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number</a:t>
            </a:r>
            <a:r>
              <a:t>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span</a:t>
            </a:r>
            <a:r>
              <a:t>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"line name"</a:t>
            </a:r>
            <a:r>
              <a:t>,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number</a:t>
            </a:r>
            <a:r>
              <a:t>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"line name"</a:t>
            </a:r>
          </a:p>
          <a:p>
            <a:r>
              <a:t>These properties position grid items on the grid by referencing the grid lines where they begin and end.</a:t>
            </a:r>
          </a:p>
          <a:p>
            <a:r>
              <a:t>The property is applied to the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grid item</a:t>
            </a:r>
            <a:r>
              <a:t> element.</a:t>
            </a:r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ing Items on the Grid (cont’d)"/>
          <p:cNvSpPr txBox="1">
            <a:spLocks noGrp="1"/>
          </p:cNvSpPr>
          <p:nvPr>
            <p:ph type="title"/>
          </p:nvPr>
        </p:nvSpPr>
        <p:spPr>
          <a:xfrm>
            <a:off x="2339976" y="1552575"/>
            <a:ext cx="8324850" cy="6102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t>Placing Items on the Grid (cont’d)</a:t>
            </a:r>
          </a:p>
        </p:txBody>
      </p:sp>
      <p:sp>
        <p:nvSpPr>
          <p:cNvPr id="157" name="By line number:…"/>
          <p:cNvSpPr txBox="1">
            <a:spLocks noGrp="1"/>
          </p:cNvSpPr>
          <p:nvPr>
            <p:ph type="body" sz="half" idx="1"/>
          </p:nvPr>
        </p:nvSpPr>
        <p:spPr>
          <a:xfrm>
            <a:off x="257824" y="2068488"/>
            <a:ext cx="5315187" cy="6984776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 defTabSz="381188">
              <a:spcBef>
                <a:spcPts val="2700"/>
              </a:spcBef>
              <a:buNone/>
              <a:defRPr sz="2088"/>
            </a:pPr>
            <a:r>
              <a:rPr sz="2800" b="1" dirty="0">
                <a:latin typeface="+mj-lt"/>
                <a:ea typeface="+mj-ea"/>
                <a:cs typeface="+mj-cs"/>
                <a:sym typeface="Helvetica"/>
              </a:rPr>
              <a:t>By line number:</a:t>
            </a:r>
          </a:p>
          <a:p>
            <a:pPr marL="0" lvl="1" indent="149160" algn="just" defTabSz="298321">
              <a:spcBef>
                <a:spcPts val="750"/>
              </a:spcBef>
              <a:buNone/>
              <a:defRPr sz="1914" baseline="-2612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/>
              <a:t>#one {</a:t>
            </a:r>
          </a:p>
          <a:p>
            <a:pPr marL="0" lvl="1" indent="149160" algn="just" defTabSz="298321">
              <a:spcBef>
                <a:spcPts val="0"/>
              </a:spcBef>
              <a:buNone/>
              <a:defRPr sz="1914" b="1" baseline="-2612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>
                <a:solidFill>
                  <a:schemeClr val="accent1">
                    <a:lumMod val="75000"/>
                  </a:schemeClr>
                </a:solidFill>
              </a:rPr>
              <a:t>  grid-row-start: 1;</a:t>
            </a:r>
          </a:p>
          <a:p>
            <a:pPr marL="0" lvl="1" indent="149160" algn="just" defTabSz="298321">
              <a:spcBef>
                <a:spcPts val="0"/>
              </a:spcBef>
              <a:buNone/>
              <a:defRPr sz="1914" b="1" baseline="-2612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>
                <a:solidFill>
                  <a:schemeClr val="accent1">
                    <a:lumMod val="75000"/>
                  </a:schemeClr>
                </a:solidFill>
              </a:rPr>
              <a:t>  grid-row-end: 2;</a:t>
            </a:r>
          </a:p>
          <a:p>
            <a:pPr marL="0" lvl="1" indent="149160" algn="just" defTabSz="298321">
              <a:spcBef>
                <a:spcPts val="0"/>
              </a:spcBef>
              <a:buNone/>
              <a:defRPr sz="1914" b="1" baseline="-2612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>
                <a:solidFill>
                  <a:schemeClr val="accent1">
                    <a:lumMod val="75000"/>
                  </a:schemeClr>
                </a:solidFill>
              </a:rPr>
              <a:t>  grid-column-start: 1;</a:t>
            </a:r>
          </a:p>
          <a:p>
            <a:pPr marL="0" lvl="1" indent="149160" algn="just" defTabSz="298321">
              <a:spcBef>
                <a:spcPts val="0"/>
              </a:spcBef>
              <a:buNone/>
              <a:defRPr sz="1914" b="1" baseline="-2612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>
                <a:solidFill>
                  <a:schemeClr val="accent1">
                    <a:lumMod val="75000"/>
                  </a:schemeClr>
                </a:solidFill>
              </a:rPr>
              <a:t>  grid-column-end: 4;</a:t>
            </a:r>
          </a:p>
          <a:p>
            <a:pPr marL="0" lvl="1" indent="149160" algn="just" defTabSz="298321">
              <a:spcBef>
                <a:spcPts val="0"/>
              </a:spcBef>
              <a:buNone/>
              <a:defRPr sz="1914" baseline="-2612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/>
              <a:t>}</a:t>
            </a:r>
          </a:p>
          <a:p>
            <a:pPr marL="0" indent="0" algn="just" defTabSz="298321">
              <a:spcBef>
                <a:spcPts val="1500"/>
              </a:spcBef>
              <a:buNone/>
              <a:defRPr sz="2088" b="1" baseline="-2394">
                <a:latin typeface="+mj-lt"/>
                <a:ea typeface="+mj-ea"/>
                <a:cs typeface="+mj-cs"/>
                <a:sym typeface="Helvetica"/>
              </a:defRPr>
            </a:pPr>
            <a:r>
              <a:rPr sz="3200" dirty="0"/>
              <a:t>Using a span:</a:t>
            </a:r>
          </a:p>
          <a:p>
            <a:pPr marL="0" lvl="1" indent="149160" algn="just" defTabSz="298321">
              <a:spcBef>
                <a:spcPts val="750"/>
              </a:spcBef>
              <a:buNone/>
              <a:defRPr sz="1914" baseline="-2612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/>
              <a:t>#one {</a:t>
            </a:r>
          </a:p>
          <a:p>
            <a:pPr marL="0" lvl="1" indent="149160" algn="just" defTabSz="298321">
              <a:spcBef>
                <a:spcPts val="0"/>
              </a:spcBef>
              <a:buNone/>
              <a:defRPr sz="1914" baseline="-2612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/>
              <a:t>  ...</a:t>
            </a:r>
          </a:p>
          <a:p>
            <a:pPr marL="0" lvl="1" indent="149160" algn="just" defTabSz="298321">
              <a:spcBef>
                <a:spcPts val="0"/>
              </a:spcBef>
              <a:buNone/>
              <a:defRPr sz="1914" baseline="-2612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/>
              <a:t>  grid-column-start: 1;</a:t>
            </a:r>
          </a:p>
          <a:p>
            <a:pPr marL="0" lvl="1" indent="149160" algn="just" defTabSz="298321">
              <a:spcBef>
                <a:spcPts val="0"/>
              </a:spcBef>
              <a:buNone/>
              <a:defRPr sz="1914" b="1" baseline="-2612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/>
              <a:t>  </a:t>
            </a:r>
            <a:r>
              <a:rPr sz="3200" dirty="0">
                <a:solidFill>
                  <a:srgbClr val="000000"/>
                </a:solidFill>
              </a:rPr>
              <a:t>grid-column-end:</a:t>
            </a:r>
            <a:r>
              <a:rPr sz="3200" dirty="0"/>
              <a:t> </a:t>
            </a:r>
            <a:r>
              <a:rPr sz="3200" dirty="0">
                <a:solidFill>
                  <a:schemeClr val="accent1">
                    <a:lumMod val="75000"/>
                  </a:schemeClr>
                </a:solidFill>
              </a:rPr>
              <a:t>span 3;</a:t>
            </a:r>
          </a:p>
          <a:p>
            <a:pPr marL="0" lvl="1" indent="149160" algn="just" defTabSz="298321">
              <a:spcBef>
                <a:spcPts val="0"/>
              </a:spcBef>
              <a:buNone/>
              <a:defRPr sz="1914" baseline="-2612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/>
              <a:t>}</a:t>
            </a:r>
          </a:p>
          <a:p>
            <a:pPr marL="0" indent="0" defTabSz="298321">
              <a:spcBef>
                <a:spcPts val="1500"/>
              </a:spcBef>
              <a:buNone/>
              <a:defRPr sz="2088" b="1" baseline="-2394">
                <a:latin typeface="+mj-lt"/>
                <a:ea typeface="+mj-ea"/>
                <a:cs typeface="+mj-cs"/>
                <a:sym typeface="Helvetica"/>
              </a:defRPr>
            </a:pPr>
            <a:r>
              <a:rPr sz="3200" dirty="0"/>
              <a:t>Starting from the last grid line and spanning backward:</a:t>
            </a:r>
          </a:p>
          <a:p>
            <a:pPr marL="0" lvl="1" indent="149160" algn="just" defTabSz="298321">
              <a:spcBef>
                <a:spcPts val="750"/>
              </a:spcBef>
              <a:buNone/>
              <a:defRPr sz="1914" baseline="-2612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/>
              <a:t>#one {</a:t>
            </a:r>
          </a:p>
          <a:p>
            <a:pPr marL="0" lvl="1" indent="149160" algn="just" defTabSz="298321">
              <a:spcBef>
                <a:spcPts val="0"/>
              </a:spcBef>
              <a:buNone/>
              <a:defRPr sz="1914" baseline="-2612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/>
              <a:t>  ...</a:t>
            </a:r>
          </a:p>
          <a:p>
            <a:pPr marL="0" lvl="1" indent="149160" algn="just" defTabSz="298321">
              <a:spcBef>
                <a:spcPts val="0"/>
              </a:spcBef>
              <a:buNone/>
              <a:defRPr sz="1914" baseline="-2612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/>
              <a:t>  grid-column-start: </a:t>
            </a:r>
            <a:r>
              <a:rPr sz="3200" b="1" dirty="0">
                <a:solidFill>
                  <a:schemeClr val="accent1">
                    <a:lumMod val="75000"/>
                  </a:schemeClr>
                </a:solidFill>
              </a:rPr>
              <a:t>span 3</a:t>
            </a:r>
            <a:r>
              <a:rPr sz="3200" dirty="0"/>
              <a:t>;</a:t>
            </a:r>
          </a:p>
          <a:p>
            <a:pPr marL="0" lvl="1" indent="149160" algn="just" defTabSz="298321">
              <a:spcBef>
                <a:spcPts val="0"/>
              </a:spcBef>
              <a:buNone/>
              <a:defRPr sz="1914" b="1" baseline="-2612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/>
              <a:t>  </a:t>
            </a:r>
            <a:r>
              <a:rPr sz="3200" dirty="0">
                <a:solidFill>
                  <a:srgbClr val="000000"/>
                </a:solidFill>
              </a:rPr>
              <a:t>grid-column-end:</a:t>
            </a:r>
            <a:r>
              <a:rPr sz="3200" dirty="0">
                <a:solidFill>
                  <a:schemeClr val="accent1">
                    <a:lumMod val="75000"/>
                  </a:schemeClr>
                </a:solidFill>
              </a:rPr>
              <a:t> -1;</a:t>
            </a:r>
          </a:p>
          <a:p>
            <a:pPr marL="0" lvl="1" indent="149160" algn="just" defTabSz="298321">
              <a:spcBef>
                <a:spcPts val="0"/>
              </a:spcBef>
              <a:buNone/>
              <a:defRPr sz="1914" baseline="-2612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}</a:t>
            </a:r>
          </a:p>
        </p:txBody>
      </p:sp>
      <p:pic>
        <p:nvPicPr>
          <p:cNvPr id="158" name="lwd5_1639_itemplacement.png" descr="lwd5_1639_itemplacem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240" y="2166834"/>
            <a:ext cx="6953462" cy="3902631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By line name:…"/>
          <p:cNvSpPr txBox="1"/>
          <p:nvPr/>
        </p:nvSpPr>
        <p:spPr>
          <a:xfrm>
            <a:off x="5573011" y="6442464"/>
            <a:ext cx="6137899" cy="2485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just" defTabSz="342898">
              <a:spcBef>
                <a:spcPts val="2250"/>
              </a:spcBef>
              <a:defRPr sz="2200" b="1" baseline="-2272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sz="3600" dirty="0"/>
              <a:t>By line name:</a:t>
            </a:r>
          </a:p>
          <a:p>
            <a:pPr marR="342898" algn="just" defTabSz="342898">
              <a:spcBef>
                <a:spcPts val="1500"/>
              </a:spcBef>
              <a:defRPr sz="2000" baseline="-2500">
                <a:latin typeface="Courier"/>
                <a:ea typeface="Courier"/>
                <a:cs typeface="Courier"/>
                <a:sym typeface="Courier"/>
              </a:defRPr>
            </a:pPr>
            <a:r>
              <a:rPr sz="3600" dirty="0"/>
              <a:t>#one {</a:t>
            </a:r>
          </a:p>
          <a:p>
            <a:pPr marR="342898" algn="just" defTabSz="342898">
              <a:defRPr sz="2000" baseline="-2500">
                <a:latin typeface="Courier"/>
                <a:ea typeface="Courier"/>
                <a:cs typeface="Courier"/>
                <a:sym typeface="Courier"/>
              </a:defRPr>
            </a:pPr>
            <a:r>
              <a:rPr sz="3600" dirty="0"/>
              <a:t>  grid-row-start: </a:t>
            </a:r>
            <a:r>
              <a:rPr sz="3600" b="1" dirty="0">
                <a:solidFill>
                  <a:schemeClr val="accent1">
                    <a:lumMod val="75000"/>
                  </a:schemeClr>
                </a:solidFill>
              </a:rPr>
              <a:t>header-start</a:t>
            </a:r>
            <a:r>
              <a:rPr sz="3600" dirty="0"/>
              <a:t>;</a:t>
            </a:r>
          </a:p>
          <a:p>
            <a:pPr marR="342898" algn="just" defTabSz="342898">
              <a:defRPr sz="2000" baseline="-2500">
                <a:latin typeface="Courier"/>
                <a:ea typeface="Courier"/>
                <a:cs typeface="Courier"/>
                <a:sym typeface="Courier"/>
              </a:defRPr>
            </a:pPr>
            <a:r>
              <a:rPr sz="3600" dirty="0"/>
              <a:t>  grid-row-end: </a:t>
            </a:r>
            <a:r>
              <a:rPr sz="3600" b="1" dirty="0">
                <a:solidFill>
                  <a:schemeClr val="accent1">
                    <a:lumMod val="75000"/>
                  </a:schemeClr>
                </a:solidFill>
              </a:rPr>
              <a:t>header-end</a:t>
            </a:r>
            <a:r>
              <a:rPr sz="3600" dirty="0"/>
              <a:t>;</a:t>
            </a:r>
          </a:p>
          <a:p>
            <a:pPr marR="342898" algn="just" defTabSz="342898">
              <a:defRPr sz="2000" baseline="-2500">
                <a:latin typeface="Courier"/>
                <a:ea typeface="Courier"/>
                <a:cs typeface="Courier"/>
                <a:sym typeface="Courier"/>
              </a:defRPr>
            </a:pPr>
            <a:r>
              <a:rPr sz="3600" dirty="0"/>
              <a:t>  …</a:t>
            </a:r>
          </a:p>
          <a:p>
            <a:pPr marR="342898" algn="just" defTabSz="342898">
              <a:defRPr sz="2000" baseline="-2500">
                <a:latin typeface="Courier"/>
                <a:ea typeface="Courier"/>
                <a:cs typeface="Courier"/>
                <a:sym typeface="Courier"/>
              </a:defRPr>
            </a:pPr>
            <a:r>
              <a:rPr sz="3600" dirty="0"/>
              <a:t>}</a:t>
            </a:r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ing Items on the Grid (cont’d)"/>
          <p:cNvSpPr txBox="1">
            <a:spLocks noGrp="1"/>
          </p:cNvSpPr>
          <p:nvPr>
            <p:ph type="title"/>
          </p:nvPr>
        </p:nvSpPr>
        <p:spPr>
          <a:xfrm>
            <a:off x="2339976" y="1552577"/>
            <a:ext cx="8324850" cy="1023156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Placing Items on the Grid (cont’d)</a:t>
            </a:r>
          </a:p>
        </p:txBody>
      </p:sp>
      <p:sp>
        <p:nvSpPr>
          <p:cNvPr id="162" name="grid-row…"/>
          <p:cNvSpPr txBox="1">
            <a:spLocks noGrp="1"/>
          </p:cNvSpPr>
          <p:nvPr>
            <p:ph type="body" idx="1"/>
          </p:nvPr>
        </p:nvSpPr>
        <p:spPr>
          <a:xfrm>
            <a:off x="2339976" y="2736168"/>
            <a:ext cx="8324850" cy="5150532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None/>
              <a:defRPr sz="27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grid-row</a:t>
            </a:r>
          </a:p>
          <a:p>
            <a:pPr marL="0" indent="0" algn="ctr">
              <a:spcBef>
                <a:spcPts val="0"/>
              </a:spcBef>
              <a:buNone/>
              <a:defRPr sz="27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grid-column</a:t>
            </a:r>
          </a:p>
          <a:p>
            <a:pPr marL="0" indent="0">
              <a:buNone/>
            </a:pPr>
            <a:r>
              <a:rPr b="1" dirty="0">
                <a:latin typeface="+mj-lt"/>
                <a:ea typeface="+mj-ea"/>
                <a:cs typeface="+mj-cs"/>
                <a:sym typeface="Helvetica"/>
              </a:rPr>
              <a:t>Values:</a:t>
            </a:r>
            <a:r>
              <a:rPr dirty="0"/>
              <a:t> </a:t>
            </a:r>
            <a:r>
              <a:rPr i="1" dirty="0">
                <a:latin typeface="+mj-lt"/>
                <a:ea typeface="+mj-ea"/>
                <a:cs typeface="+mj-cs"/>
                <a:sym typeface="Helvetica"/>
              </a:rPr>
              <a:t>"start line</a:t>
            </a:r>
            <a:r>
              <a:rPr spc="-21" dirty="0"/>
              <a:t>”</a:t>
            </a:r>
            <a:r>
              <a:rPr dirty="0"/>
              <a:t> / “</a:t>
            </a:r>
            <a:r>
              <a:rPr i="1" dirty="0">
                <a:latin typeface="+mj-lt"/>
                <a:ea typeface="+mj-ea"/>
                <a:cs typeface="+mj-cs"/>
                <a:sym typeface="Helvetica"/>
              </a:rPr>
              <a:t>end line” </a:t>
            </a:r>
          </a:p>
          <a:p>
            <a:pPr marL="0" indent="0">
              <a:spcBef>
                <a:spcPts val="2250"/>
              </a:spcBef>
              <a:buNone/>
            </a:pPr>
            <a:r>
              <a:rPr dirty="0"/>
              <a:t>These shorthand properties combine the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*-start</a:t>
            </a:r>
            <a:r>
              <a:rPr dirty="0"/>
              <a:t> and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*-end</a:t>
            </a:r>
            <a:r>
              <a:rPr dirty="0"/>
              <a:t> properties into a single declaration. Values are separated by a slash (/):</a:t>
            </a:r>
          </a:p>
          <a:p>
            <a:pPr marL="342898" marR="342898" indent="0" algn="just" defTabSz="342898">
              <a:spcBef>
                <a:spcPts val="2250"/>
              </a:spcBef>
              <a:buNone/>
              <a:defRPr sz="2600" baseline="-192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/>
              <a:t>#one {</a:t>
            </a:r>
          </a:p>
          <a:p>
            <a:pPr marL="342898" marR="342898" indent="0" algn="just" defTabSz="342898">
              <a:spcBef>
                <a:spcPts val="0"/>
              </a:spcBef>
              <a:buNone/>
              <a:defRPr sz="2600" baseline="-1923">
                <a:solidFill>
                  <a:srgbClr val="FAA75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sz="3200" b="1" dirty="0">
                <a:solidFill>
                  <a:schemeClr val="accent1">
                    <a:lumMod val="75000"/>
                  </a:schemeClr>
                </a:solidFill>
              </a:rPr>
              <a:t>grid-row: 1 / 2;</a:t>
            </a:r>
          </a:p>
          <a:p>
            <a:pPr marL="342898" marR="342898" indent="0" algn="just" defTabSz="342898">
              <a:spcBef>
                <a:spcPts val="0"/>
              </a:spcBef>
              <a:buNone/>
              <a:defRPr sz="2600" b="1" baseline="-1923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>
                <a:solidFill>
                  <a:schemeClr val="accent1">
                    <a:lumMod val="75000"/>
                  </a:schemeClr>
                </a:solidFill>
              </a:rPr>
              <a:t>  grid-column: 1 / span 3;</a:t>
            </a:r>
          </a:p>
          <a:p>
            <a:pPr marL="342898" marR="342898" indent="0" algn="just" defTabSz="342898">
              <a:spcBef>
                <a:spcPts val="0"/>
              </a:spcBef>
              <a:buNone/>
              <a:defRPr sz="2600" baseline="-192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/>
              <a:t>}</a:t>
            </a:r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ing Items on the Grid  Using Are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Placing Items on the Grid </a:t>
            </a:r>
            <a:br/>
            <a:r>
              <a:t>Using Areas</a:t>
            </a:r>
          </a:p>
        </p:txBody>
      </p:sp>
      <p:sp>
        <p:nvSpPr>
          <p:cNvPr id="165" name="grid-area…"/>
          <p:cNvSpPr txBox="1">
            <a:spLocks noGrp="1"/>
          </p:cNvSpPr>
          <p:nvPr>
            <p:ph type="body" idx="1"/>
          </p:nvPr>
        </p:nvSpPr>
        <p:spPr>
          <a:xfrm>
            <a:off x="381720" y="2404535"/>
            <a:ext cx="10504916" cy="5482165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None/>
              <a:defRPr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grid-area</a:t>
            </a:r>
          </a:p>
          <a:p>
            <a:pPr marL="0" indent="0">
              <a:spcBef>
                <a:spcPts val="2250"/>
              </a:spcBef>
              <a:buNone/>
            </a:pPr>
            <a:r>
              <a:rPr b="1" dirty="0">
                <a:latin typeface="+mj-lt"/>
                <a:ea typeface="+mj-ea"/>
                <a:cs typeface="+mj-cs"/>
                <a:sym typeface="Helvetica"/>
              </a:rPr>
              <a:t>Values:  </a:t>
            </a:r>
            <a:r>
              <a:rPr i="1" dirty="0">
                <a:latin typeface="+mj-lt"/>
                <a:ea typeface="+mj-ea"/>
                <a:cs typeface="+mj-cs"/>
                <a:sym typeface="Helvetica"/>
              </a:rPr>
              <a:t>Area name</a:t>
            </a:r>
            <a:r>
              <a:rPr dirty="0"/>
              <a:t>, </a:t>
            </a:r>
            <a:r>
              <a:rPr i="1" dirty="0"/>
              <a:t>1 to 4 line identifiers</a:t>
            </a:r>
          </a:p>
          <a:p>
            <a:pPr marL="0" indent="0">
              <a:spcBef>
                <a:spcPts val="2250"/>
              </a:spcBef>
              <a:buNone/>
            </a:pPr>
            <a:r>
              <a:rPr dirty="0">
                <a:latin typeface="+mj-lt"/>
                <a:ea typeface="+mj-ea"/>
                <a:cs typeface="+mj-cs"/>
                <a:sym typeface="Helvetica"/>
              </a:rPr>
              <a:t>Positions an item in an area created with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grid-template-areas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:</a:t>
            </a:r>
          </a:p>
          <a:p>
            <a:pPr marL="0" marR="342898" indent="0" algn="just" defTabSz="342898">
              <a:spcBef>
                <a:spcPts val="2250"/>
              </a:spcBef>
              <a:buNone/>
              <a:defRPr sz="2200" baseline="-2272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600" dirty="0"/>
              <a:t>#one { </a:t>
            </a:r>
            <a:r>
              <a:rPr sz="3600" b="1" dirty="0">
                <a:solidFill>
                  <a:schemeClr val="accent1">
                    <a:lumMod val="75000"/>
                  </a:schemeClr>
                </a:solidFill>
              </a:rPr>
              <a:t>grid-area: header;</a:t>
            </a:r>
            <a:r>
              <a:rPr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3600" dirty="0"/>
              <a:t>}</a:t>
            </a:r>
          </a:p>
          <a:p>
            <a:pPr marL="0" marR="342898" indent="0" algn="just" defTabSz="342898">
              <a:spcBef>
                <a:spcPts val="0"/>
              </a:spcBef>
              <a:buNone/>
              <a:defRPr sz="2200" baseline="-2272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600" dirty="0"/>
              <a:t>#two { </a:t>
            </a:r>
            <a:r>
              <a:rPr sz="3600" b="1" dirty="0">
                <a:solidFill>
                  <a:schemeClr val="accent1">
                    <a:lumMod val="75000"/>
                  </a:schemeClr>
                </a:solidFill>
              </a:rPr>
              <a:t>grid-area: ads;</a:t>
            </a:r>
            <a:r>
              <a:rPr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3600" dirty="0"/>
              <a:t>}</a:t>
            </a:r>
          </a:p>
          <a:p>
            <a:pPr marL="0" marR="342898" indent="0" algn="just" defTabSz="342898">
              <a:spcBef>
                <a:spcPts val="0"/>
              </a:spcBef>
              <a:buNone/>
              <a:defRPr sz="2200" baseline="-2272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600" dirty="0"/>
              <a:t>#three { </a:t>
            </a:r>
            <a:r>
              <a:rPr sz="3600" b="1" dirty="0">
                <a:solidFill>
                  <a:schemeClr val="accent1">
                    <a:lumMod val="75000"/>
                  </a:schemeClr>
                </a:solidFill>
              </a:rPr>
              <a:t>grid-area: main;</a:t>
            </a:r>
            <a:r>
              <a:rPr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3600" dirty="0"/>
              <a:t>}</a:t>
            </a:r>
          </a:p>
          <a:p>
            <a:pPr marL="0" marR="342898" indent="0" algn="just" defTabSz="342898">
              <a:spcBef>
                <a:spcPts val="0"/>
              </a:spcBef>
              <a:buNone/>
              <a:defRPr sz="2200" baseline="-2272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600" dirty="0"/>
              <a:t>#four { </a:t>
            </a:r>
            <a:r>
              <a:rPr sz="3600" b="1" dirty="0">
                <a:solidFill>
                  <a:schemeClr val="accent1">
                    <a:lumMod val="75000"/>
                  </a:schemeClr>
                </a:solidFill>
              </a:rPr>
              <a:t>grid-area: links;</a:t>
            </a:r>
            <a:r>
              <a:rPr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3600" dirty="0"/>
              <a:t>}</a:t>
            </a:r>
          </a:p>
          <a:p>
            <a:pPr marL="0" marR="342898" indent="0" algn="just" defTabSz="342898">
              <a:spcBef>
                <a:spcPts val="0"/>
              </a:spcBef>
              <a:buNone/>
              <a:defRPr sz="2200" baseline="-2272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600" dirty="0"/>
              <a:t>#five { </a:t>
            </a:r>
            <a:r>
              <a:rPr sz="3600" b="1" dirty="0">
                <a:solidFill>
                  <a:schemeClr val="accent1">
                    <a:lumMod val="75000"/>
                  </a:schemeClr>
                </a:solidFill>
              </a:rPr>
              <a:t>grid-area: footer;</a:t>
            </a:r>
            <a:r>
              <a:rPr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3600" dirty="0"/>
              <a:t>}</a:t>
            </a:r>
          </a:p>
        </p:txBody>
      </p:sp>
      <p:pic>
        <p:nvPicPr>
          <p:cNvPr id="166" name="lwd5_1640_areas.png" descr="lwd5_1640_area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250" y="5062538"/>
            <a:ext cx="5715001" cy="27717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de with picture">
  <a:themeElements>
    <a:clrScheme name="Code with pictur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ode with picture">
      <a:majorFont>
        <a:latin typeface="Helvetica"/>
        <a:ea typeface="ヒラギノ角ゴ ProN W3"/>
        <a:cs typeface="ヒラギノ角ゴ ProN W3"/>
      </a:majorFont>
      <a:minorFont>
        <a:latin typeface="Courier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pitchFamily="-102" charset="0"/>
            <a:ea typeface="ヒラギノ角ゴ ProN W3" pitchFamily="-102" charset="-128"/>
            <a:cs typeface="ヒラギノ角ゴ ProN W3" pitchFamily="-102" charset="-128"/>
            <a:sym typeface="Gill Sans" pitchFamily="-10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pitchFamily="-102" charset="0"/>
            <a:ea typeface="ヒラギノ角ゴ ProN W3" pitchFamily="-102" charset="-128"/>
            <a:cs typeface="ヒラギノ角ゴ ProN W3" pitchFamily="-102" charset="-128"/>
            <a:sym typeface="Gill Sans" pitchFamily="-102" charset="0"/>
          </a:defRPr>
        </a:defPPr>
      </a:lstStyle>
    </a:lnDef>
  </a:objectDefaults>
  <a:extraClrSchemeLst>
    <a:extraClrScheme>
      <a:clrScheme name="Code with pictur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Title, Bullets &amp; Photo">
  <a:themeElements>
    <a:clrScheme name="Title, Bullets &amp; Phot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, Bullets &amp; Photo">
      <a:majorFont>
        <a:latin typeface="Helvetica"/>
        <a:ea typeface="ヒラギノ角ゴ ProN W3"/>
        <a:cs typeface="ヒラギノ角ゴ ProN W3"/>
      </a:majorFont>
      <a:minorFont>
        <a:latin typeface="Courier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pitchFamily="-102" charset="0"/>
            <a:ea typeface="ヒラギノ角ゴ ProN W3" pitchFamily="-102" charset="-128"/>
            <a:cs typeface="ヒラギノ角ゴ ProN W3" pitchFamily="-102" charset="-128"/>
            <a:sym typeface="Gill Sans" pitchFamily="-10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pitchFamily="-102" charset="0"/>
            <a:ea typeface="ヒラギノ角ゴ ProN W3" pitchFamily="-102" charset="-128"/>
            <a:cs typeface="ヒラギノ角ゴ ProN W3" pitchFamily="-102" charset="-128"/>
            <a:sym typeface="Gill Sans" pitchFamily="-102" charset="0"/>
          </a:defRPr>
        </a:defPPr>
      </a:lstStyle>
    </a:lnDef>
  </a:objectDefaults>
  <a:extraClrSchemeLst>
    <a:extraClrScheme>
      <a:clrScheme name="Title, Bullets &amp; Phot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ullets">
  <a:themeElements>
    <a:clrScheme name="Bullet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">
      <a:majorFont>
        <a:latin typeface="Gill Sans"/>
        <a:ea typeface="ヒラギノ角ゴ ProN W3"/>
        <a:cs typeface="ヒラギノ角ゴ ProN W3"/>
      </a:majorFont>
      <a:minorFont>
        <a:latin typeface="Helvetica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pitchFamily="-102" charset="0"/>
            <a:ea typeface="ヒラギノ角ゴ ProN W3" pitchFamily="-102" charset="-128"/>
            <a:cs typeface="ヒラギノ角ゴ ProN W3" pitchFamily="-102" charset="-128"/>
            <a:sym typeface="Gill Sans" pitchFamily="-10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pitchFamily="-102" charset="0"/>
            <a:ea typeface="ヒラギノ角ゴ ProN W3" pitchFamily="-102" charset="-128"/>
            <a:cs typeface="ヒラギノ角ゴ ProN W3" pitchFamily="-102" charset="-128"/>
            <a:sym typeface="Gill Sans" pitchFamily="-102" charset="0"/>
          </a:defRPr>
        </a:defPPr>
      </a:lstStyle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itle &amp; Bullets">
  <a:themeElements>
    <a:clrScheme name="Title &amp; Bullet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Helvetica"/>
        <a:ea typeface="ヒラギノ角ゴ ProN W3"/>
        <a:cs typeface="ヒラギノ角ゴ ProN W3"/>
      </a:majorFont>
      <a:minorFont>
        <a:latin typeface="Helvetica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pitchFamily="-102" charset="0"/>
            <a:ea typeface="ヒラギノ角ゴ ProN W3" pitchFamily="-102" charset="-128"/>
            <a:cs typeface="ヒラギノ角ゴ ProN W3" pitchFamily="-102" charset="-128"/>
            <a:sym typeface="Gill Sans" pitchFamily="-10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pitchFamily="-102" charset="0"/>
            <a:ea typeface="ヒラギノ角ゴ ProN W3" pitchFamily="-102" charset="-128"/>
            <a:cs typeface="ヒラギノ角ゴ ProN W3" pitchFamily="-102" charset="-128"/>
            <a:sym typeface="Gill Sans" pitchFamily="-102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Photo - Vertical">
  <a:themeElements>
    <a:clrScheme name="Photo - Vertica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">
      <a:majorFont>
        <a:latin typeface="Helvetica"/>
        <a:ea typeface="ヒラギノ角ゴ ProN W3"/>
        <a:cs typeface="ヒラギノ角ゴ ProN W3"/>
      </a:majorFont>
      <a:minorFont>
        <a:latin typeface="Helvetica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pitchFamily="-102" charset="0"/>
            <a:ea typeface="ヒラギノ角ゴ ProN W3" pitchFamily="-102" charset="-128"/>
            <a:cs typeface="ヒラギノ角ゴ ProN W3" pitchFamily="-102" charset="-128"/>
            <a:sym typeface="Gill Sans" pitchFamily="-10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pitchFamily="-102" charset="0"/>
            <a:ea typeface="ヒラギノ角ゴ ProN W3" pitchFamily="-102" charset="-128"/>
            <a:cs typeface="ヒラギノ角ゴ ProN W3" pitchFamily="-102" charset="-128"/>
            <a:sym typeface="Gill Sans" pitchFamily="-102" charset="0"/>
          </a:defRPr>
        </a:defPPr>
      </a:lstStyle>
    </a:lnDef>
  </a:objectDefaults>
  <a:extraClrSchemeLst>
    <a:extraClrScheme>
      <a:clrScheme name="Photo - Vertic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HTML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80FF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C0FF"/>
      </a:accent5>
      <a:accent6>
        <a:srgbClr val="2D2D8A"/>
      </a:accent6>
      <a:hlink>
        <a:srgbClr val="009999"/>
      </a:hlink>
      <a:folHlink>
        <a:srgbClr val="99CC00"/>
      </a:folHlink>
    </a:clrScheme>
    <a:fontScheme name="HTML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pitchFamily="-102" charset="0"/>
            <a:ea typeface="ヒラギノ角ゴ ProN W3" pitchFamily="-102" charset="-128"/>
            <a:cs typeface="ヒラギノ角ゴ ProN W3" pitchFamily="-102" charset="-128"/>
            <a:sym typeface="Gill Sans" pitchFamily="-10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pitchFamily="-102" charset="0"/>
            <a:ea typeface="ヒラギノ角ゴ ProN W3" pitchFamily="-102" charset="-128"/>
            <a:cs typeface="ヒラギノ角ゴ ProN W3" pitchFamily="-102" charset="-128"/>
            <a:sym typeface="Gill Sans" pitchFamily="-102" charset="0"/>
          </a:defRPr>
        </a:defPPr>
      </a:lstStyle>
    </a:lnDef>
  </a:objectDefaults>
  <a:extraClrSchemeLst>
    <a:extraClrScheme>
      <a:clrScheme name="HTM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Code">
  <a:themeElements>
    <a:clrScheme name="Co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ode">
      <a:majorFont>
        <a:latin typeface="Gill Sans"/>
        <a:ea typeface="ヒラギノ角ゴ ProN W3"/>
        <a:cs typeface="ヒラギノ角ゴ ProN W3"/>
      </a:majorFont>
      <a:minorFont>
        <a:latin typeface="Courier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pitchFamily="-102" charset="0"/>
            <a:ea typeface="ヒラギノ角ゴ ProN W3" pitchFamily="-102" charset="-128"/>
            <a:cs typeface="ヒラギノ角ゴ ProN W3" pitchFamily="-102" charset="-128"/>
            <a:sym typeface="Gill Sans" pitchFamily="-10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pitchFamily="-102" charset="0"/>
            <a:ea typeface="ヒラギノ角ゴ ProN W3" pitchFamily="-102" charset="-128"/>
            <a:cs typeface="ヒラギノ角ゴ ProN W3" pitchFamily="-102" charset="-128"/>
            <a:sym typeface="Gill Sans" pitchFamily="-102" charset="0"/>
          </a:defRPr>
        </a:defPPr>
      </a:lstStyle>
    </a:lnDef>
  </a:objectDefaults>
  <a:extraClrSchemeLst>
    <a:extraClrScheme>
      <a:clrScheme name="Co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HTML no tab">
  <a:themeElements>
    <a:clrScheme name="HTML no tab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HTML no tab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pitchFamily="-102" charset="0"/>
            <a:ea typeface="ヒラギノ角ゴ ProN W3" pitchFamily="-102" charset="-128"/>
            <a:cs typeface="ヒラギノ角ゴ ProN W3" pitchFamily="-102" charset="-128"/>
            <a:sym typeface="Gill Sans" pitchFamily="-10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pitchFamily="-102" charset="0"/>
            <a:ea typeface="ヒラギノ角ゴ ProN W3" pitchFamily="-102" charset="-128"/>
            <a:cs typeface="ヒラギノ角ゴ ProN W3" pitchFamily="-102" charset="-128"/>
            <a:sym typeface="Gill Sans" pitchFamily="-102" charset="0"/>
          </a:defRPr>
        </a:defPPr>
      </a:lstStyle>
    </a:lnDef>
  </a:objectDefaults>
  <a:extraClrSchemeLst>
    <a:extraClrScheme>
      <a:clrScheme name="HTML no tab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Title &amp; Subtitle">
  <a:themeElements>
    <a:clrScheme name="Title &amp; Subtitl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Helvetica"/>
        <a:ea typeface="ヒラギノ角ゴ ProN W3"/>
        <a:cs typeface="ヒラギノ角ゴ ProN W3"/>
      </a:majorFont>
      <a:minorFont>
        <a:latin typeface="Helvetica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pitchFamily="-102" charset="0"/>
            <a:ea typeface="ヒラギノ角ゴ ProN W3" pitchFamily="-102" charset="-128"/>
            <a:cs typeface="ヒラギノ角ゴ ProN W3" pitchFamily="-102" charset="-128"/>
            <a:sym typeface="Gill Sans" pitchFamily="-10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pitchFamily="-102" charset="0"/>
            <a:ea typeface="ヒラギノ角ゴ ProN W3" pitchFamily="-102" charset="-128"/>
            <a:cs typeface="ヒラギノ角ゴ ProN W3" pitchFamily="-102" charset="-128"/>
            <a:sym typeface="Gill Sans" pitchFamily="-102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Code with heading">
  <a:themeElements>
    <a:clrScheme name="Code with heading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ode with heading">
      <a:majorFont>
        <a:latin typeface="Helvetica"/>
        <a:ea typeface="ヒラギノ角ゴ ProN W3"/>
        <a:cs typeface="ヒラギノ角ゴ ProN W3"/>
      </a:majorFont>
      <a:minorFont>
        <a:latin typeface="Courier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pitchFamily="-102" charset="0"/>
            <a:ea typeface="ヒラギノ角ゴ ProN W3" pitchFamily="-102" charset="-128"/>
            <a:cs typeface="ヒラギノ角ゴ ProN W3" pitchFamily="-102" charset="-128"/>
            <a:sym typeface="Gill Sans" pitchFamily="-10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pitchFamily="-102" charset="0"/>
            <a:ea typeface="ヒラギノ角ゴ ProN W3" pitchFamily="-102" charset="-128"/>
            <a:cs typeface="ヒラギノ角ゴ ProN W3" pitchFamily="-102" charset="-128"/>
            <a:sym typeface="Gill Sans" pitchFamily="-102" charset="0"/>
          </a:defRPr>
        </a:defPPr>
      </a:lstStyle>
    </a:lnDef>
  </a:objectDefaults>
  <a:extraClrSchemeLst>
    <a:extraClrScheme>
      <a:clrScheme name="Code with headi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Pages>0</Pages>
  <Words>7354</Words>
  <Characters>0</Characters>
  <Application>Microsoft Office PowerPoint</Application>
  <PresentationFormat>Custom</PresentationFormat>
  <Lines>0</Lines>
  <Paragraphs>864</Paragraphs>
  <Slides>139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139</vt:i4>
      </vt:variant>
    </vt:vector>
  </HeadingPairs>
  <TitlesOfParts>
    <vt:vector size="157" baseType="lpstr">
      <vt:lpstr>Arial</vt:lpstr>
      <vt:lpstr>Calibri</vt:lpstr>
      <vt:lpstr>Calibri Light</vt:lpstr>
      <vt:lpstr>Courier</vt:lpstr>
      <vt:lpstr>Gill Sans</vt:lpstr>
      <vt:lpstr>Helvetica</vt:lpstr>
      <vt:lpstr>Myriad Pro Light</vt:lpstr>
      <vt:lpstr>Code with picture</vt:lpstr>
      <vt:lpstr>Bullets</vt:lpstr>
      <vt:lpstr>Title &amp; Bullets</vt:lpstr>
      <vt:lpstr>Photo - Vertical</vt:lpstr>
      <vt:lpstr>HTML</vt:lpstr>
      <vt:lpstr>Code</vt:lpstr>
      <vt:lpstr>HTML no tab</vt:lpstr>
      <vt:lpstr>Title &amp; Subtitle</vt:lpstr>
      <vt:lpstr>Code with heading</vt:lpstr>
      <vt:lpstr>Title, Bullets &amp; Photo</vt:lpstr>
      <vt:lpstr>1_Office Theme</vt:lpstr>
      <vt:lpstr>PowerPoint Presentation</vt:lpstr>
      <vt:lpstr>PowerPoint Presentation</vt:lpstr>
      <vt:lpstr>The Parts of an Element Box</vt:lpstr>
      <vt:lpstr>Specifying Box Dimensions</vt:lpstr>
      <vt:lpstr>Box Sizing Models</vt:lpstr>
      <vt:lpstr>Box Sizing Models Compared</vt:lpstr>
      <vt:lpstr>Overflow</vt:lpstr>
      <vt:lpstr>Padding</vt:lpstr>
      <vt:lpstr>Padding (cont’d)</vt:lpstr>
      <vt:lpstr>Shorthand padding Property</vt:lpstr>
      <vt:lpstr>Shorthand padding Property (cont’d)</vt:lpstr>
      <vt:lpstr>Shorthand padding Property (cont’d)</vt:lpstr>
      <vt:lpstr>Borders</vt:lpstr>
      <vt:lpstr>Border Style</vt:lpstr>
      <vt:lpstr>Border Style</vt:lpstr>
      <vt:lpstr>Border Width</vt:lpstr>
      <vt:lpstr>Border Color</vt:lpstr>
      <vt:lpstr>Border Shorthand Properties</vt:lpstr>
      <vt:lpstr>Border Radius (Rounded Corners)</vt:lpstr>
      <vt:lpstr>Border Radius (cont’d)</vt:lpstr>
      <vt:lpstr>Margins</vt:lpstr>
      <vt:lpstr>Margins (cont’d)</vt:lpstr>
      <vt:lpstr>Margins (cont’d)</vt:lpstr>
      <vt:lpstr>Assigning Display Types</vt:lpstr>
      <vt:lpstr>Box Drop Shadows</vt:lpstr>
      <vt:lpstr>Box Drop Shadows (cont’d)</vt:lpstr>
      <vt:lpstr>PowerPoint Presentation</vt:lpstr>
      <vt:lpstr>PowerPoint Presentation</vt:lpstr>
      <vt:lpstr>Normal Flow</vt:lpstr>
      <vt:lpstr>Floating</vt:lpstr>
      <vt:lpstr>Floating (cont’d)</vt:lpstr>
      <vt:lpstr>Clearing Floated Elements</vt:lpstr>
      <vt:lpstr>Floating Multiple Elements</vt:lpstr>
      <vt:lpstr>CSS Shapes (Text Wrap)</vt:lpstr>
      <vt:lpstr>CSS Shapes (cont’d)</vt:lpstr>
      <vt:lpstr>Positioning</vt:lpstr>
      <vt:lpstr>Types of Positioning</vt:lpstr>
      <vt:lpstr>Relative Positioning</vt:lpstr>
      <vt:lpstr>Absolute Positioning</vt:lpstr>
      <vt:lpstr>Containing Blocks</vt:lpstr>
      <vt:lpstr>Containing Blocks (cont’d.)</vt:lpstr>
      <vt:lpstr>Specifying Position</vt:lpstr>
      <vt:lpstr>Stacking Order</vt:lpstr>
      <vt:lpstr>PowerPoint Presentation</vt:lpstr>
      <vt:lpstr>PowerPoint Presentation</vt:lpstr>
      <vt:lpstr>About Flexbox</vt:lpstr>
      <vt:lpstr>Flexbox Container</vt:lpstr>
      <vt:lpstr>Flexbox Container (cont’d)</vt:lpstr>
      <vt:lpstr>Rows and Columns (Direction)</vt:lpstr>
      <vt:lpstr>Wrapping Flex Lines</vt:lpstr>
      <vt:lpstr>Flex Flow (Direction + Wrap)</vt:lpstr>
      <vt:lpstr>Flexbox Alignment Terminology</vt:lpstr>
      <vt:lpstr>ROW: Main and Cross Axes</vt:lpstr>
      <vt:lpstr>COLUMN: Main and Cross Axes</vt:lpstr>
      <vt:lpstr>Aligning on the Main Axis</vt:lpstr>
      <vt:lpstr>Aligning on the Main Axis (cont’d)</vt:lpstr>
      <vt:lpstr>Aligning on the Main Axis (cont’d.)</vt:lpstr>
      <vt:lpstr>PowerPoint Presentation</vt:lpstr>
      <vt:lpstr>Aligning on the Cross Axis</vt:lpstr>
      <vt:lpstr>Aligning on the Cross Axis (cont’d)</vt:lpstr>
      <vt:lpstr>Aligning on the CROSS Axis (cont’d)</vt:lpstr>
      <vt:lpstr>Aligning on the CROSS Axis (cont’d)</vt:lpstr>
      <vt:lpstr>Aligning with Margins</vt:lpstr>
      <vt:lpstr>Specifying How Items “Flex”</vt:lpstr>
      <vt:lpstr>flex Property Example</vt:lpstr>
      <vt:lpstr>Expanding Items (flex-grow)</vt:lpstr>
      <vt:lpstr>Expanding Items (cont’d)</vt:lpstr>
      <vt:lpstr>Expanding Items (cont’d.)</vt:lpstr>
      <vt:lpstr>Shortcut flex Values</vt:lpstr>
      <vt:lpstr>Changing Item Order</vt:lpstr>
      <vt:lpstr>Changing Item Order (cont’d)</vt:lpstr>
      <vt:lpstr>Changing Item Order (cont’d)</vt:lpstr>
      <vt:lpstr>Browser Support for Flexbox</vt:lpstr>
      <vt:lpstr>Browser Support (cont’d)</vt:lpstr>
      <vt:lpstr>Flexbox Property Review</vt:lpstr>
      <vt:lpstr>PowerPoint Presentation</vt:lpstr>
      <vt:lpstr>PowerPoint Presentation</vt:lpstr>
      <vt:lpstr>How CSS Grids Work</vt:lpstr>
      <vt:lpstr>Grid Terminology</vt:lpstr>
      <vt:lpstr>Creating a Grid Container</vt:lpstr>
      <vt:lpstr>Defining Row and Column Tracks </vt:lpstr>
      <vt:lpstr>Grid Line Numbers</vt:lpstr>
      <vt:lpstr>Grid Line Names</vt:lpstr>
      <vt:lpstr>Track Size Values</vt:lpstr>
      <vt:lpstr>Fractional Units (fr)</vt:lpstr>
      <vt:lpstr>Size Range with minmax()</vt:lpstr>
      <vt:lpstr>min-content and max-content</vt:lpstr>
      <vt:lpstr>Repeating Track Sizes</vt:lpstr>
      <vt:lpstr>Repeating Track Sizes (cont’d.)</vt:lpstr>
      <vt:lpstr>Giving Names to Grid Areas</vt:lpstr>
      <vt:lpstr>Giving Names to Grid Areas (cont’d)</vt:lpstr>
      <vt:lpstr>Giving Names to Grid Areas (cont’d)</vt:lpstr>
      <vt:lpstr>The grid Shorthand Property</vt:lpstr>
      <vt:lpstr>The grid Shorthand Property (cont’d)</vt:lpstr>
      <vt:lpstr>The grid Shorthand Property (cont’d)</vt:lpstr>
      <vt:lpstr>Placing Items Using Grid Lines</vt:lpstr>
      <vt:lpstr>Placing Items on the Grid (cont’d)</vt:lpstr>
      <vt:lpstr>Placing Items on the Grid (cont’d)</vt:lpstr>
      <vt:lpstr>Placing Items on the Grid  Using Areas</vt:lpstr>
      <vt:lpstr>Implicit Grid Behavior</vt:lpstr>
      <vt:lpstr>Automatically Generated Tracks</vt:lpstr>
      <vt:lpstr>Flow Direction and Density</vt:lpstr>
      <vt:lpstr>Flow Direction and Density (cont’d)</vt:lpstr>
      <vt:lpstr>The Grid Property (Revisited)</vt:lpstr>
      <vt:lpstr>Spacing Between Tracks</vt:lpstr>
      <vt:lpstr>Space Between Tracks (cont’d)</vt:lpstr>
      <vt:lpstr>Item Alignment</vt:lpstr>
      <vt:lpstr>Item Alignment (cont’d)</vt:lpstr>
      <vt:lpstr>Aligning All the Items</vt:lpstr>
      <vt:lpstr>Track Alignment</vt:lpstr>
      <vt:lpstr>Track Alignment (cont’d)</vt:lpstr>
      <vt:lpstr>Grid Property Review</vt:lpstr>
      <vt:lpstr>PowerPoint Presentation</vt:lpstr>
      <vt:lpstr>PowerPoint Presentation</vt:lpstr>
      <vt:lpstr>Introduction to RWD</vt:lpstr>
      <vt:lpstr>Introduction to RWD (cont’d)</vt:lpstr>
      <vt:lpstr>The Components of RWD</vt:lpstr>
      <vt:lpstr>Setting the Viewport</vt:lpstr>
      <vt:lpstr>Setting the Viewport (cont’d)</vt:lpstr>
      <vt:lpstr>Flexible Grids (Fluid Layout)</vt:lpstr>
      <vt:lpstr>Flexible Grid (Fluid Layout )</vt:lpstr>
      <vt:lpstr>Making Images Flexible</vt:lpstr>
      <vt:lpstr>Media Queries</vt:lpstr>
      <vt:lpstr>Media Query Example</vt:lpstr>
      <vt:lpstr>Media Types</vt:lpstr>
      <vt:lpstr>Media Feature Queries</vt:lpstr>
      <vt:lpstr>Using Media Queries</vt:lpstr>
      <vt:lpstr>Breakpoints</vt:lpstr>
      <vt:lpstr>Breakpoints (cont’d.)</vt:lpstr>
      <vt:lpstr>Designing Responsively</vt:lpstr>
      <vt:lpstr>Content Hierarchy</vt:lpstr>
      <vt:lpstr>Layout</vt:lpstr>
      <vt:lpstr>Responsive Layout Patterns</vt:lpstr>
      <vt:lpstr>Typography</vt:lpstr>
      <vt:lpstr>Navigation Options</vt:lpstr>
      <vt:lpstr>Navigation Options (cont’d)</vt:lpstr>
      <vt:lpstr>Images</vt:lpstr>
      <vt:lpstr>Special Content</vt:lpstr>
      <vt:lpstr>Site Testing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Brian Srivastava</dc:creator>
  <cp:keywords/>
  <dc:description/>
  <cp:lastModifiedBy>Danny Papagiannis</cp:lastModifiedBy>
  <cp:revision>26</cp:revision>
  <dcterms:modified xsi:type="dcterms:W3CDTF">2020-11-20T06:36:11Z</dcterms:modified>
</cp:coreProperties>
</file>